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31"/>
  </p:notesMasterIdLst>
  <p:sldIdLst>
    <p:sldId id="256" r:id="rId2"/>
    <p:sldId id="258" r:id="rId3"/>
    <p:sldId id="261" r:id="rId4"/>
    <p:sldId id="259" r:id="rId5"/>
    <p:sldId id="272" r:id="rId6"/>
    <p:sldId id="314" r:id="rId7"/>
    <p:sldId id="318" r:id="rId8"/>
    <p:sldId id="321" r:id="rId9"/>
    <p:sldId id="322" r:id="rId10"/>
    <p:sldId id="320" r:id="rId11"/>
    <p:sldId id="319" r:id="rId12"/>
    <p:sldId id="266" r:id="rId13"/>
    <p:sldId id="332" r:id="rId14"/>
    <p:sldId id="260" r:id="rId15"/>
    <p:sldId id="325" r:id="rId16"/>
    <p:sldId id="330" r:id="rId17"/>
    <p:sldId id="331" r:id="rId18"/>
    <p:sldId id="279" r:id="rId19"/>
    <p:sldId id="315" r:id="rId20"/>
    <p:sldId id="317" r:id="rId21"/>
    <p:sldId id="286" r:id="rId22"/>
    <p:sldId id="287" r:id="rId23"/>
    <p:sldId id="333" r:id="rId24"/>
    <p:sldId id="277" r:id="rId25"/>
    <p:sldId id="284" r:id="rId26"/>
    <p:sldId id="316" r:id="rId27"/>
    <p:sldId id="281" r:id="rId28"/>
    <p:sldId id="313" r:id="rId29"/>
    <p:sldId id="285" r:id="rId30"/>
  </p:sldIdLst>
  <p:sldSz cx="9144000" cy="5143500" type="screen16x9"/>
  <p:notesSz cx="6858000" cy="9144000"/>
  <p:embeddedFontLst>
    <p:embeddedFont>
      <p:font typeface="Consolas" panose="020B0609020204030204" pitchFamily="49" charset="0"/>
      <p:regular r:id="rId32"/>
      <p:bold r:id="rId33"/>
      <p:italic r:id="rId34"/>
      <p:boldItalic r:id="rId35"/>
    </p:embeddedFont>
    <p:embeddedFont>
      <p:font typeface="Hind Medium" panose="020B0604020202020204" charset="0"/>
      <p:regular r:id="rId36"/>
      <p:bold r:id="rId37"/>
    </p:embeddedFont>
    <p:embeddedFont>
      <p:font typeface="Montserrat ExtraBold" panose="020B0604020202020204" charset="0"/>
      <p:bold r:id="rId38"/>
      <p:boldItalic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D8"/>
    <a:srgbClr val="7D5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B3496-7C01-8C3D-0E93-C4A97F101B74}" v="1" dt="2023-05-19T15:13:36.370"/>
    <p1510:client id="{79AA2346-9C0D-8C80-D862-952426C1EA3D}" v="190" dt="2023-05-19T05:36:22.686"/>
    <p1510:client id="{AF73A6E1-1F81-4618-9896-81351E1F4B89}" v="50" dt="2023-05-19T12:54:47.004"/>
  </p1510:revLst>
</p1510:revInfo>
</file>

<file path=ppt/tableStyles.xml><?xml version="1.0" encoding="utf-8"?>
<a:tblStyleLst xmlns:a="http://schemas.openxmlformats.org/drawingml/2006/main" def="{A160257B-7FEC-43E2-BE8D-80E10CD26809}">
  <a:tblStyle styleId="{A160257B-7FEC-43E2-BE8D-80E10CD268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48"/>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asem,Mohammad" userId="S::mbqasem@students.pccc.edu::b8acb259-26ab-4c11-9727-95de4b0e1af0" providerId="AD" clId="Web-{1CCDB5E7-246C-B91B-0170-7A5B524C343B}"/>
    <pc:docChg chg="addSld delSld">
      <pc:chgData name="Qasem,Mohammad" userId="S::mbqasem@students.pccc.edu::b8acb259-26ab-4c11-9727-95de4b0e1af0" providerId="AD" clId="Web-{1CCDB5E7-246C-B91B-0170-7A5B524C343B}" dt="2023-05-16T21:16:56.791" v="1"/>
      <pc:docMkLst>
        <pc:docMk/>
      </pc:docMkLst>
      <pc:sldChg chg="new del">
        <pc:chgData name="Qasem,Mohammad" userId="S::mbqasem@students.pccc.edu::b8acb259-26ab-4c11-9727-95de4b0e1af0" providerId="AD" clId="Web-{1CCDB5E7-246C-B91B-0170-7A5B524C343B}" dt="2023-05-16T21:16:56.791" v="1"/>
        <pc:sldMkLst>
          <pc:docMk/>
          <pc:sldMk cId="3156500967" sldId="326"/>
        </pc:sldMkLst>
      </pc:sldChg>
    </pc:docChg>
  </pc:docChgLst>
  <pc:docChgLst>
    <pc:chgData name="Qasem,Mohammad" userId="S::mbqasem@students.pccc.edu::b8acb259-26ab-4c11-9727-95de4b0e1af0" providerId="AD" clId="Web-{2F172C07-C2BF-43DE-80A6-430B11B8FB81}"/>
    <pc:docChg chg="addSld modSld">
      <pc:chgData name="Qasem,Mohammad" userId="S::mbqasem@students.pccc.edu::b8acb259-26ab-4c11-9727-95de4b0e1af0" providerId="AD" clId="Web-{2F172C07-C2BF-43DE-80A6-430B11B8FB81}" dt="2023-05-17T15:45:59.618" v="363" actId="1076"/>
      <pc:docMkLst>
        <pc:docMk/>
      </pc:docMkLst>
      <pc:sldChg chg="addSp delSp modSp">
        <pc:chgData name="Qasem,Mohammad" userId="S::mbqasem@students.pccc.edu::b8acb259-26ab-4c11-9727-95de4b0e1af0" providerId="AD" clId="Web-{2F172C07-C2BF-43DE-80A6-430B11B8FB81}" dt="2023-05-17T14:38:29.948" v="14" actId="14100"/>
        <pc:sldMkLst>
          <pc:docMk/>
          <pc:sldMk cId="3655782876" sldId="325"/>
        </pc:sldMkLst>
        <pc:picChg chg="add del mod">
          <ac:chgData name="Qasem,Mohammad" userId="S::mbqasem@students.pccc.edu::b8acb259-26ab-4c11-9727-95de4b0e1af0" providerId="AD" clId="Web-{2F172C07-C2BF-43DE-80A6-430B11B8FB81}" dt="2023-05-17T14:37:50.384" v="7"/>
          <ac:picMkLst>
            <pc:docMk/>
            <pc:sldMk cId="3655782876" sldId="325"/>
            <ac:picMk id="2" creationId="{3ABF470B-A0C5-AC78-7FDF-9318ED15F6C9}"/>
          </ac:picMkLst>
        </pc:picChg>
        <pc:picChg chg="add mod">
          <ac:chgData name="Qasem,Mohammad" userId="S::mbqasem@students.pccc.edu::b8acb259-26ab-4c11-9727-95de4b0e1af0" providerId="AD" clId="Web-{2F172C07-C2BF-43DE-80A6-430B11B8FB81}" dt="2023-05-17T14:38:29.948" v="14" actId="14100"/>
          <ac:picMkLst>
            <pc:docMk/>
            <pc:sldMk cId="3655782876" sldId="325"/>
            <ac:picMk id="3" creationId="{91030B0C-057A-2E13-44E4-CA916AEA76FD}"/>
          </ac:picMkLst>
        </pc:picChg>
        <pc:picChg chg="del">
          <ac:chgData name="Qasem,Mohammad" userId="S::mbqasem@students.pccc.edu::b8acb259-26ab-4c11-9727-95de4b0e1af0" providerId="AD" clId="Web-{2F172C07-C2BF-43DE-80A6-430B11B8FB81}" dt="2023-05-17T14:36:00.756" v="0"/>
          <ac:picMkLst>
            <pc:docMk/>
            <pc:sldMk cId="3655782876" sldId="325"/>
            <ac:picMk id="5" creationId="{32DECDC2-3E56-B525-9559-2D48B3CEBBB4}"/>
          </ac:picMkLst>
        </pc:picChg>
      </pc:sldChg>
      <pc:sldChg chg="addSp delSp modSp new mod modClrScheme chgLayout">
        <pc:chgData name="Qasem,Mohammad" userId="S::mbqasem@students.pccc.edu::b8acb259-26ab-4c11-9727-95de4b0e1af0" providerId="AD" clId="Web-{2F172C07-C2BF-43DE-80A6-430B11B8FB81}" dt="2023-05-17T15:14:31.852" v="314" actId="14100"/>
        <pc:sldMkLst>
          <pc:docMk/>
          <pc:sldMk cId="2592718928" sldId="330"/>
        </pc:sldMkLst>
        <pc:spChg chg="del">
          <ac:chgData name="Qasem,Mohammad" userId="S::mbqasem@students.pccc.edu::b8acb259-26ab-4c11-9727-95de4b0e1af0" providerId="AD" clId="Web-{2F172C07-C2BF-43DE-80A6-430B11B8FB81}" dt="2023-05-17T14:41:15.718" v="26"/>
          <ac:spMkLst>
            <pc:docMk/>
            <pc:sldMk cId="2592718928" sldId="330"/>
            <ac:spMk id="2" creationId="{7F5ED041-0C12-54BE-F917-F1BC5428818C}"/>
          </ac:spMkLst>
        </pc:spChg>
        <pc:spChg chg="del mod">
          <ac:chgData name="Qasem,Mohammad" userId="S::mbqasem@students.pccc.edu::b8acb259-26ab-4c11-9727-95de4b0e1af0" providerId="AD" clId="Web-{2F172C07-C2BF-43DE-80A6-430B11B8FB81}" dt="2023-05-17T15:03:55.444" v="242"/>
          <ac:spMkLst>
            <pc:docMk/>
            <pc:sldMk cId="2592718928" sldId="330"/>
            <ac:spMk id="3" creationId="{F666EA8C-9CA8-B273-ACF4-A1177090377C}"/>
          </ac:spMkLst>
        </pc:spChg>
        <pc:spChg chg="add del mod">
          <ac:chgData name="Qasem,Mohammad" userId="S::mbqasem@students.pccc.edu::b8acb259-26ab-4c11-9727-95de4b0e1af0" providerId="AD" clId="Web-{2F172C07-C2BF-43DE-80A6-430B11B8FB81}" dt="2023-05-17T15:04:29.273" v="253"/>
          <ac:spMkLst>
            <pc:docMk/>
            <pc:sldMk cId="2592718928" sldId="330"/>
            <ac:spMk id="17" creationId="{D03A0A97-BFDB-16EA-A8F4-5A48EF92A587}"/>
          </ac:spMkLst>
        </pc:spChg>
        <pc:spChg chg="add del mod ord">
          <ac:chgData name="Qasem,Mohammad" userId="S::mbqasem@students.pccc.edu::b8acb259-26ab-4c11-9727-95de4b0e1af0" providerId="AD" clId="Web-{2F172C07-C2BF-43DE-80A6-430B11B8FB81}" dt="2023-05-17T15:11:02.659" v="265"/>
          <ac:spMkLst>
            <pc:docMk/>
            <pc:sldMk cId="2592718928" sldId="330"/>
            <ac:spMk id="18" creationId="{57453D2B-DE73-65D9-C512-EB983395B006}"/>
          </ac:spMkLst>
        </pc:spChg>
        <pc:spChg chg="add mod">
          <ac:chgData name="Qasem,Mohammad" userId="S::mbqasem@students.pccc.edu::b8acb259-26ab-4c11-9727-95de4b0e1af0" providerId="AD" clId="Web-{2F172C07-C2BF-43DE-80A6-430B11B8FB81}" dt="2023-05-17T15:14:31.852" v="314" actId="14100"/>
          <ac:spMkLst>
            <pc:docMk/>
            <pc:sldMk cId="2592718928" sldId="330"/>
            <ac:spMk id="20" creationId="{4D006019-E946-CD1F-42B7-31A8066228D1}"/>
          </ac:spMkLst>
        </pc:spChg>
        <pc:picChg chg="add del mod">
          <ac:chgData name="Qasem,Mohammad" userId="S::mbqasem@students.pccc.edu::b8acb259-26ab-4c11-9727-95de4b0e1af0" providerId="AD" clId="Web-{2F172C07-C2BF-43DE-80A6-430B11B8FB81}" dt="2023-05-17T14:42:08.548" v="27"/>
          <ac:picMkLst>
            <pc:docMk/>
            <pc:sldMk cId="2592718928" sldId="330"/>
            <ac:picMk id="4" creationId="{B218900F-783C-ED88-DA65-35BBFD2CD3DD}"/>
          </ac:picMkLst>
        </pc:picChg>
        <pc:picChg chg="add del mod">
          <ac:chgData name="Qasem,Mohammad" userId="S::mbqasem@students.pccc.edu::b8acb259-26ab-4c11-9727-95de4b0e1af0" providerId="AD" clId="Web-{2F172C07-C2BF-43DE-80A6-430B11B8FB81}" dt="2023-05-17T14:51:55.830" v="117"/>
          <ac:picMkLst>
            <pc:docMk/>
            <pc:sldMk cId="2592718928" sldId="330"/>
            <ac:picMk id="5" creationId="{5F6C22FC-1E4C-63C6-7AAE-1C28D26F63CF}"/>
          </ac:picMkLst>
        </pc:picChg>
        <pc:picChg chg="add mod modCrop">
          <ac:chgData name="Qasem,Mohammad" userId="S::mbqasem@students.pccc.edu::b8acb259-26ab-4c11-9727-95de4b0e1af0" providerId="AD" clId="Web-{2F172C07-C2BF-43DE-80A6-430B11B8FB81}" dt="2023-05-17T15:04:58.055" v="262" actId="1076"/>
          <ac:picMkLst>
            <pc:docMk/>
            <pc:sldMk cId="2592718928" sldId="330"/>
            <ac:picMk id="6" creationId="{FB819773-4E9E-E6DF-EC22-0094FFD0D2C6}"/>
          </ac:picMkLst>
        </pc:picChg>
        <pc:picChg chg="add del mod">
          <ac:chgData name="Qasem,Mohammad" userId="S::mbqasem@students.pccc.edu::b8acb259-26ab-4c11-9727-95de4b0e1af0" providerId="AD" clId="Web-{2F172C07-C2BF-43DE-80A6-430B11B8FB81}" dt="2023-05-17T14:52:21.799" v="123"/>
          <ac:picMkLst>
            <pc:docMk/>
            <pc:sldMk cId="2592718928" sldId="330"/>
            <ac:picMk id="7" creationId="{BC548F79-2E05-D525-1DBC-D78217376136}"/>
          </ac:picMkLst>
        </pc:picChg>
        <pc:picChg chg="add del mod modCrop">
          <ac:chgData name="Qasem,Mohammad" userId="S::mbqasem@students.pccc.edu::b8acb259-26ab-4c11-9727-95de4b0e1af0" providerId="AD" clId="Web-{2F172C07-C2BF-43DE-80A6-430B11B8FB81}" dt="2023-05-17T15:04:46.883" v="259" actId="1076"/>
          <ac:picMkLst>
            <pc:docMk/>
            <pc:sldMk cId="2592718928" sldId="330"/>
            <ac:picMk id="8" creationId="{9646B432-9FC7-2944-F22E-C4EEBC42D905}"/>
          </ac:picMkLst>
        </pc:picChg>
        <pc:picChg chg="add del mod modCrop">
          <ac:chgData name="Qasem,Mohammad" userId="S::mbqasem@students.pccc.edu::b8acb259-26ab-4c11-9727-95de4b0e1af0" providerId="AD" clId="Web-{2F172C07-C2BF-43DE-80A6-430B11B8FB81}" dt="2023-05-17T15:01:06.533" v="215"/>
          <ac:picMkLst>
            <pc:docMk/>
            <pc:sldMk cId="2592718928" sldId="330"/>
            <ac:picMk id="9" creationId="{98A31A41-FFB2-33D9-043D-FDC77C29748C}"/>
          </ac:picMkLst>
        </pc:picChg>
        <pc:picChg chg="add mod ord modCrop">
          <ac:chgData name="Qasem,Mohammad" userId="S::mbqasem@students.pccc.edu::b8acb259-26ab-4c11-9727-95de4b0e1af0" providerId="AD" clId="Web-{2F172C07-C2BF-43DE-80A6-430B11B8FB81}" dt="2023-05-17T15:04:50.523" v="260" actId="1076"/>
          <ac:picMkLst>
            <pc:docMk/>
            <pc:sldMk cId="2592718928" sldId="330"/>
            <ac:picMk id="10" creationId="{84F795C6-E43E-ED25-0E90-AABB91A3DCA4}"/>
          </ac:picMkLst>
        </pc:picChg>
        <pc:picChg chg="add del mod">
          <ac:chgData name="Qasem,Mohammad" userId="S::mbqasem@students.pccc.edu::b8acb259-26ab-4c11-9727-95de4b0e1af0" providerId="AD" clId="Web-{2F172C07-C2BF-43DE-80A6-430B11B8FB81}" dt="2023-05-17T14:54:33.100" v="140"/>
          <ac:picMkLst>
            <pc:docMk/>
            <pc:sldMk cId="2592718928" sldId="330"/>
            <ac:picMk id="11" creationId="{ADA23440-A785-3523-167E-81E4B91F8E4F}"/>
          </ac:picMkLst>
        </pc:picChg>
        <pc:picChg chg="add del mod">
          <ac:chgData name="Qasem,Mohammad" userId="S::mbqasem@students.pccc.edu::b8acb259-26ab-4c11-9727-95de4b0e1af0" providerId="AD" clId="Web-{2F172C07-C2BF-43DE-80A6-430B11B8FB81}" dt="2023-05-17T14:52:30.346" v="128"/>
          <ac:picMkLst>
            <pc:docMk/>
            <pc:sldMk cId="2592718928" sldId="330"/>
            <ac:picMk id="12" creationId="{EB06B0FD-117A-63D5-7C5B-D83A36F99770}"/>
          </ac:picMkLst>
        </pc:picChg>
        <pc:picChg chg="add mod modCrop">
          <ac:chgData name="Qasem,Mohammad" userId="S::mbqasem@students.pccc.edu::b8acb259-26ab-4c11-9727-95de4b0e1af0" providerId="AD" clId="Web-{2F172C07-C2BF-43DE-80A6-430B11B8FB81}" dt="2023-05-17T15:04:46.867" v="258" actId="1076"/>
          <ac:picMkLst>
            <pc:docMk/>
            <pc:sldMk cId="2592718928" sldId="330"/>
            <ac:picMk id="13" creationId="{4CD3DF98-77D9-0745-7E21-B0524E5E7BAD}"/>
          </ac:picMkLst>
        </pc:picChg>
        <pc:picChg chg="add mod">
          <ac:chgData name="Qasem,Mohammad" userId="S::mbqasem@students.pccc.edu::b8acb259-26ab-4c11-9727-95de4b0e1af0" providerId="AD" clId="Web-{2F172C07-C2BF-43DE-80A6-430B11B8FB81}" dt="2023-05-17T15:04:58.070" v="263" actId="1076"/>
          <ac:picMkLst>
            <pc:docMk/>
            <pc:sldMk cId="2592718928" sldId="330"/>
            <ac:picMk id="14" creationId="{7211A62B-A809-9899-1E86-96F8A66A0502}"/>
          </ac:picMkLst>
        </pc:picChg>
        <pc:picChg chg="add mod">
          <ac:chgData name="Qasem,Mohammad" userId="S::mbqasem@students.pccc.edu::b8acb259-26ab-4c11-9727-95de4b0e1af0" providerId="AD" clId="Web-{2F172C07-C2BF-43DE-80A6-430B11B8FB81}" dt="2023-05-17T15:04:50.523" v="261" actId="1076"/>
          <ac:picMkLst>
            <pc:docMk/>
            <pc:sldMk cId="2592718928" sldId="330"/>
            <ac:picMk id="15" creationId="{54F7BF25-A4B4-1F34-ADFB-531B7037296C}"/>
          </ac:picMkLst>
        </pc:picChg>
      </pc:sldChg>
      <pc:sldChg chg="addSp delSp modSp new">
        <pc:chgData name="Qasem,Mohammad" userId="S::mbqasem@students.pccc.edu::b8acb259-26ab-4c11-9727-95de4b0e1af0" providerId="AD" clId="Web-{2F172C07-C2BF-43DE-80A6-430B11B8FB81}" dt="2023-05-17T15:45:59.618" v="363" actId="1076"/>
        <pc:sldMkLst>
          <pc:docMk/>
          <pc:sldMk cId="1589812349" sldId="331"/>
        </pc:sldMkLst>
        <pc:spChg chg="del">
          <ac:chgData name="Qasem,Mohammad" userId="S::mbqasem@students.pccc.edu::b8acb259-26ab-4c11-9727-95de4b0e1af0" providerId="AD" clId="Web-{2F172C07-C2BF-43DE-80A6-430B11B8FB81}" dt="2023-05-17T15:13:09.631" v="308"/>
          <ac:spMkLst>
            <pc:docMk/>
            <pc:sldMk cId="1589812349" sldId="331"/>
            <ac:spMk id="2" creationId="{7F293C91-9411-1939-885F-73079C09A828}"/>
          </ac:spMkLst>
        </pc:spChg>
        <pc:spChg chg="mod">
          <ac:chgData name="Qasem,Mohammad" userId="S::mbqasem@students.pccc.edu::b8acb259-26ab-4c11-9727-95de4b0e1af0" providerId="AD" clId="Web-{2F172C07-C2BF-43DE-80A6-430B11B8FB81}" dt="2023-05-17T15:14:28.055" v="313" actId="14100"/>
          <ac:spMkLst>
            <pc:docMk/>
            <pc:sldMk cId="1589812349" sldId="331"/>
            <ac:spMk id="3" creationId="{E7F1011C-BAEF-3706-BC95-C4495BB5C0D5}"/>
          </ac:spMkLst>
        </pc:spChg>
        <pc:spChg chg="add del">
          <ac:chgData name="Qasem,Mohammad" userId="S::mbqasem@students.pccc.edu::b8acb259-26ab-4c11-9727-95de4b0e1af0" providerId="AD" clId="Web-{2F172C07-C2BF-43DE-80A6-430B11B8FB81}" dt="2023-05-17T15:41:04.990" v="329"/>
          <ac:spMkLst>
            <pc:docMk/>
            <pc:sldMk cId="1589812349" sldId="331"/>
            <ac:spMk id="6" creationId="{7973FBC4-B66B-2ACB-134E-F02369FBAEEC}"/>
          </ac:spMkLst>
        </pc:spChg>
        <pc:spChg chg="add mod">
          <ac:chgData name="Qasem,Mohammad" userId="S::mbqasem@students.pccc.edu::b8acb259-26ab-4c11-9727-95de4b0e1af0" providerId="AD" clId="Web-{2F172C07-C2BF-43DE-80A6-430B11B8FB81}" dt="2023-05-17T15:44:04.502" v="353" actId="1076"/>
          <ac:spMkLst>
            <pc:docMk/>
            <pc:sldMk cId="1589812349" sldId="331"/>
            <ac:spMk id="7" creationId="{0C43392B-57BD-F2AE-78B8-27A31C36DB58}"/>
          </ac:spMkLst>
        </pc:spChg>
        <pc:picChg chg="add mod">
          <ac:chgData name="Qasem,Mohammad" userId="S::mbqasem@students.pccc.edu::b8acb259-26ab-4c11-9727-95de4b0e1af0" providerId="AD" clId="Web-{2F172C07-C2BF-43DE-80A6-430B11B8FB81}" dt="2023-05-17T15:43:23.999" v="343" actId="1076"/>
          <ac:picMkLst>
            <pc:docMk/>
            <pc:sldMk cId="1589812349" sldId="331"/>
            <ac:picMk id="2" creationId="{F2134C92-E7FA-90F1-1A0A-9921D7F442F6}"/>
          </ac:picMkLst>
        </pc:picChg>
        <pc:picChg chg="add mod">
          <ac:chgData name="Qasem,Mohammad" userId="S::mbqasem@students.pccc.edu::b8acb259-26ab-4c11-9727-95de4b0e1af0" providerId="AD" clId="Web-{2F172C07-C2BF-43DE-80A6-430B11B8FB81}" dt="2023-05-17T15:44:06.377" v="354" actId="1076"/>
          <ac:picMkLst>
            <pc:docMk/>
            <pc:sldMk cId="1589812349" sldId="331"/>
            <ac:picMk id="4" creationId="{E472B837-BBF7-798B-7093-A0B8CB10DA27}"/>
          </ac:picMkLst>
        </pc:picChg>
        <pc:picChg chg="add mod">
          <ac:chgData name="Qasem,Mohammad" userId="S::mbqasem@students.pccc.edu::b8acb259-26ab-4c11-9727-95de4b0e1af0" providerId="AD" clId="Web-{2F172C07-C2BF-43DE-80A6-430B11B8FB81}" dt="2023-05-17T15:43:58.767" v="351" actId="1076"/>
          <ac:picMkLst>
            <pc:docMk/>
            <pc:sldMk cId="1589812349" sldId="331"/>
            <ac:picMk id="5" creationId="{7EB487B8-F49D-CBBA-6BBC-5D74A8149472}"/>
          </ac:picMkLst>
        </pc:picChg>
        <pc:picChg chg="add mod modCrop">
          <ac:chgData name="Qasem,Mohammad" userId="S::mbqasem@students.pccc.edu::b8acb259-26ab-4c11-9727-95de4b0e1af0" providerId="AD" clId="Web-{2F172C07-C2BF-43DE-80A6-430B11B8FB81}" dt="2023-05-17T15:45:45.414" v="361" actId="1076"/>
          <ac:picMkLst>
            <pc:docMk/>
            <pc:sldMk cId="1589812349" sldId="331"/>
            <ac:picMk id="8" creationId="{8E208302-C940-4202-1CA2-375614335FB1}"/>
          </ac:picMkLst>
        </pc:picChg>
        <pc:picChg chg="add mod">
          <ac:chgData name="Qasem,Mohammad" userId="S::mbqasem@students.pccc.edu::b8acb259-26ab-4c11-9727-95de4b0e1af0" providerId="AD" clId="Web-{2F172C07-C2BF-43DE-80A6-430B11B8FB81}" dt="2023-05-17T15:45:59.618" v="363" actId="1076"/>
          <ac:picMkLst>
            <pc:docMk/>
            <pc:sldMk cId="1589812349" sldId="331"/>
            <ac:picMk id="9" creationId="{DD2F31A3-F6F1-0B92-3584-55B4DA7B158F}"/>
          </ac:picMkLst>
        </pc:picChg>
      </pc:sldChg>
    </pc:docChg>
  </pc:docChgLst>
  <pc:docChgLst>
    <pc:chgData name="Bayona,Kayla" userId="S::klbayona@students.pccc.edu::fed2a4bc-e312-4491-9960-e554397aadb8" providerId="AD" clId="Web-{79AA2346-9C0D-8C80-D862-952426C1EA3D}"/>
    <pc:docChg chg="modSld modMainMaster">
      <pc:chgData name="Bayona,Kayla" userId="S::klbayona@students.pccc.edu::fed2a4bc-e312-4491-9960-e554397aadb8" providerId="AD" clId="Web-{79AA2346-9C0D-8C80-D862-952426C1EA3D}" dt="2023-05-19T05:36:22.686" v="176" actId="1076"/>
      <pc:docMkLst>
        <pc:docMk/>
      </pc:docMkLst>
      <pc:sldChg chg="modTransition">
        <pc:chgData name="Bayona,Kayla" userId="S::klbayona@students.pccc.edu::fed2a4bc-e312-4491-9960-e554397aadb8" providerId="AD" clId="Web-{79AA2346-9C0D-8C80-D862-952426C1EA3D}" dt="2023-05-19T05:33:13.382" v="171"/>
        <pc:sldMkLst>
          <pc:docMk/>
          <pc:sldMk cId="0" sldId="256"/>
        </pc:sldMkLst>
      </pc:sldChg>
      <pc:sldChg chg="delSp modSp modTransition">
        <pc:chgData name="Bayona,Kayla" userId="S::klbayona@students.pccc.edu::fed2a4bc-e312-4491-9960-e554397aadb8" providerId="AD" clId="Web-{79AA2346-9C0D-8C80-D862-952426C1EA3D}" dt="2023-05-19T05:33:13.382" v="171"/>
        <pc:sldMkLst>
          <pc:docMk/>
          <pc:sldMk cId="0" sldId="258"/>
        </pc:sldMkLst>
        <pc:spChg chg="mod">
          <ac:chgData name="Bayona,Kayla" userId="S::klbayona@students.pccc.edu::fed2a4bc-e312-4491-9960-e554397aadb8" providerId="AD" clId="Web-{79AA2346-9C0D-8C80-D862-952426C1EA3D}" dt="2023-05-19T05:18:01.378" v="9" actId="1076"/>
          <ac:spMkLst>
            <pc:docMk/>
            <pc:sldMk cId="0" sldId="258"/>
            <ac:spMk id="3" creationId="{5515C4FC-90B6-A268-D9F6-5A778B44FF7A}"/>
          </ac:spMkLst>
        </pc:spChg>
        <pc:spChg chg="mod">
          <ac:chgData name="Bayona,Kayla" userId="S::klbayona@students.pccc.edu::fed2a4bc-e312-4491-9960-e554397aadb8" providerId="AD" clId="Web-{79AA2346-9C0D-8C80-D862-952426C1EA3D}" dt="2023-05-19T05:18:05.488" v="10" actId="1076"/>
          <ac:spMkLst>
            <pc:docMk/>
            <pc:sldMk cId="0" sldId="258"/>
            <ac:spMk id="318" creationId="{00000000-0000-0000-0000-000000000000}"/>
          </ac:spMkLst>
        </pc:spChg>
        <pc:spChg chg="del">
          <ac:chgData name="Bayona,Kayla" userId="S::klbayona@students.pccc.edu::fed2a4bc-e312-4491-9960-e554397aadb8" providerId="AD" clId="Web-{79AA2346-9C0D-8C80-D862-952426C1EA3D}" dt="2023-05-19T05:17:56.362" v="8"/>
          <ac:spMkLst>
            <pc:docMk/>
            <pc:sldMk cId="0" sldId="258"/>
            <ac:spMk id="319" creationId="{00000000-0000-0000-0000-000000000000}"/>
          </ac:spMkLst>
        </pc:spChg>
        <pc:spChg chg="mod">
          <ac:chgData name="Bayona,Kayla" userId="S::klbayona@students.pccc.edu::fed2a4bc-e312-4491-9960-e554397aadb8" providerId="AD" clId="Web-{79AA2346-9C0D-8C80-D862-952426C1EA3D}" dt="2023-05-19T05:18:32.457" v="15" actId="20577"/>
          <ac:spMkLst>
            <pc:docMk/>
            <pc:sldMk cId="0" sldId="258"/>
            <ac:spMk id="321" creationId="{00000000-0000-0000-0000-000000000000}"/>
          </ac:spMkLst>
        </pc:spChg>
        <pc:spChg chg="mod">
          <ac:chgData name="Bayona,Kayla" userId="S::klbayona@students.pccc.edu::fed2a4bc-e312-4491-9960-e554397aadb8" providerId="AD" clId="Web-{79AA2346-9C0D-8C80-D862-952426C1EA3D}" dt="2023-05-19T05:18:51.021" v="30" actId="20577"/>
          <ac:spMkLst>
            <pc:docMk/>
            <pc:sldMk cId="0" sldId="258"/>
            <ac:spMk id="325" creationId="{00000000-0000-0000-0000-000000000000}"/>
          </ac:spMkLst>
        </pc:spChg>
        <pc:spChg chg="mod">
          <ac:chgData name="Bayona,Kayla" userId="S::klbayona@students.pccc.edu::fed2a4bc-e312-4491-9960-e554397aadb8" providerId="AD" clId="Web-{79AA2346-9C0D-8C80-D862-952426C1EA3D}" dt="2023-05-19T05:18:18.488" v="12" actId="20577"/>
          <ac:spMkLst>
            <pc:docMk/>
            <pc:sldMk cId="0" sldId="258"/>
            <ac:spMk id="327" creationId="{00000000-0000-0000-0000-000000000000}"/>
          </ac:spMkLst>
        </pc:spChg>
      </pc:sldChg>
      <pc:sldChg chg="modTransition">
        <pc:chgData name="Bayona,Kayla" userId="S::klbayona@students.pccc.edu::fed2a4bc-e312-4491-9960-e554397aadb8" providerId="AD" clId="Web-{79AA2346-9C0D-8C80-D862-952426C1EA3D}" dt="2023-05-19T05:33:13.382" v="171"/>
        <pc:sldMkLst>
          <pc:docMk/>
          <pc:sldMk cId="0" sldId="259"/>
        </pc:sldMkLst>
      </pc:sldChg>
      <pc:sldChg chg="modTransition">
        <pc:chgData name="Bayona,Kayla" userId="S::klbayona@students.pccc.edu::fed2a4bc-e312-4491-9960-e554397aadb8" providerId="AD" clId="Web-{79AA2346-9C0D-8C80-D862-952426C1EA3D}" dt="2023-05-19T05:33:13.382" v="171"/>
        <pc:sldMkLst>
          <pc:docMk/>
          <pc:sldMk cId="394606472" sldId="260"/>
        </pc:sldMkLst>
      </pc:sldChg>
      <pc:sldChg chg="addSp delSp modSp modTransition">
        <pc:chgData name="Bayona,Kayla" userId="S::klbayona@students.pccc.edu::fed2a4bc-e312-4491-9960-e554397aadb8" providerId="AD" clId="Web-{79AA2346-9C0D-8C80-D862-952426C1EA3D}" dt="2023-05-19T05:34:12.587" v="172"/>
        <pc:sldMkLst>
          <pc:docMk/>
          <pc:sldMk cId="0" sldId="261"/>
        </pc:sldMkLst>
        <pc:spChg chg="add del mod">
          <ac:chgData name="Bayona,Kayla" userId="S::klbayona@students.pccc.edu::fed2a4bc-e312-4491-9960-e554397aadb8" providerId="AD" clId="Web-{79AA2346-9C0D-8C80-D862-952426C1EA3D}" dt="2023-05-19T05:19:17.037" v="32"/>
          <ac:spMkLst>
            <pc:docMk/>
            <pc:sldMk cId="0" sldId="261"/>
            <ac:spMk id="3" creationId="{95F6E996-C1CB-0FA2-7854-9E14383802C7}"/>
          </ac:spMkLst>
        </pc:spChg>
        <pc:spChg chg="add del">
          <ac:chgData name="Bayona,Kayla" userId="S::klbayona@students.pccc.edu::fed2a4bc-e312-4491-9960-e554397aadb8" providerId="AD" clId="Web-{79AA2346-9C0D-8C80-D862-952426C1EA3D}" dt="2023-05-19T05:19:17.037" v="32"/>
          <ac:spMkLst>
            <pc:docMk/>
            <pc:sldMk cId="0" sldId="261"/>
            <ac:spMk id="449" creationId="{00000000-0000-0000-0000-000000000000}"/>
          </ac:spMkLst>
        </pc:spChg>
      </pc:sldChg>
      <pc:sldChg chg="modTransition">
        <pc:chgData name="Bayona,Kayla" userId="S::klbayona@students.pccc.edu::fed2a4bc-e312-4491-9960-e554397aadb8" providerId="AD" clId="Web-{79AA2346-9C0D-8C80-D862-952426C1EA3D}" dt="2023-05-19T05:33:13.382" v="171"/>
        <pc:sldMkLst>
          <pc:docMk/>
          <pc:sldMk cId="2643681818" sldId="266"/>
        </pc:sldMkLst>
      </pc:sldChg>
      <pc:sldChg chg="modTransition">
        <pc:chgData name="Bayona,Kayla" userId="S::klbayona@students.pccc.edu::fed2a4bc-e312-4491-9960-e554397aadb8" providerId="AD" clId="Web-{79AA2346-9C0D-8C80-D862-952426C1EA3D}" dt="2023-05-19T05:33:13.382" v="171"/>
        <pc:sldMkLst>
          <pc:docMk/>
          <pc:sldMk cId="0" sldId="272"/>
        </pc:sldMkLst>
      </pc:sldChg>
      <pc:sldChg chg="modSp modTransition">
        <pc:chgData name="Bayona,Kayla" userId="S::klbayona@students.pccc.edu::fed2a4bc-e312-4491-9960-e554397aadb8" providerId="AD" clId="Web-{79AA2346-9C0D-8C80-D862-952426C1EA3D}" dt="2023-05-19T05:33:13.382" v="171"/>
        <pc:sldMkLst>
          <pc:docMk/>
          <pc:sldMk cId="0" sldId="277"/>
        </pc:sldMkLst>
        <pc:spChg chg="mod">
          <ac:chgData name="Bayona,Kayla" userId="S::klbayona@students.pccc.edu::fed2a4bc-e312-4491-9960-e554397aadb8" providerId="AD" clId="Web-{79AA2346-9C0D-8C80-D862-952426C1EA3D}" dt="2023-05-19T05:28:04.792" v="122" actId="20577"/>
          <ac:spMkLst>
            <pc:docMk/>
            <pc:sldMk cId="0" sldId="277"/>
            <ac:spMk id="962" creationId="{00000000-0000-0000-0000-000000000000}"/>
          </ac:spMkLst>
        </pc:spChg>
        <pc:spChg chg="mod">
          <ac:chgData name="Bayona,Kayla" userId="S::klbayona@students.pccc.edu::fed2a4bc-e312-4491-9960-e554397aadb8" providerId="AD" clId="Web-{79AA2346-9C0D-8C80-D862-952426C1EA3D}" dt="2023-05-19T05:28:39.246" v="136" actId="20577"/>
          <ac:spMkLst>
            <pc:docMk/>
            <pc:sldMk cId="0" sldId="277"/>
            <ac:spMk id="963" creationId="{00000000-0000-0000-0000-000000000000}"/>
          </ac:spMkLst>
        </pc:spChg>
        <pc:spChg chg="mod">
          <ac:chgData name="Bayona,Kayla" userId="S::klbayona@students.pccc.edu::fed2a4bc-e312-4491-9960-e554397aadb8" providerId="AD" clId="Web-{79AA2346-9C0D-8C80-D862-952426C1EA3D}" dt="2023-05-19T05:27:53.323" v="120" actId="14100"/>
          <ac:spMkLst>
            <pc:docMk/>
            <pc:sldMk cId="0" sldId="277"/>
            <ac:spMk id="964" creationId="{00000000-0000-0000-0000-000000000000}"/>
          </ac:spMkLst>
        </pc:spChg>
      </pc:sldChg>
      <pc:sldChg chg="modSp modTransition">
        <pc:chgData name="Bayona,Kayla" userId="S::klbayona@students.pccc.edu::fed2a4bc-e312-4491-9960-e554397aadb8" providerId="AD" clId="Web-{79AA2346-9C0D-8C80-D862-952426C1EA3D}" dt="2023-05-19T05:33:13.382" v="171"/>
        <pc:sldMkLst>
          <pc:docMk/>
          <pc:sldMk cId="0" sldId="279"/>
        </pc:sldMkLst>
        <pc:spChg chg="mod">
          <ac:chgData name="Bayona,Kayla" userId="S::klbayona@students.pccc.edu::fed2a4bc-e312-4491-9960-e554397aadb8" providerId="AD" clId="Web-{79AA2346-9C0D-8C80-D862-952426C1EA3D}" dt="2023-05-19T05:23:30.313" v="72" actId="20577"/>
          <ac:spMkLst>
            <pc:docMk/>
            <pc:sldMk cId="0" sldId="279"/>
            <ac:spMk id="1044" creationId="{00000000-0000-0000-0000-000000000000}"/>
          </ac:spMkLst>
        </pc:spChg>
      </pc:sldChg>
      <pc:sldChg chg="modSp modTransition">
        <pc:chgData name="Bayona,Kayla" userId="S::klbayona@students.pccc.edu::fed2a4bc-e312-4491-9960-e554397aadb8" providerId="AD" clId="Web-{79AA2346-9C0D-8C80-D862-952426C1EA3D}" dt="2023-05-19T05:33:13.382" v="171"/>
        <pc:sldMkLst>
          <pc:docMk/>
          <pc:sldMk cId="0" sldId="281"/>
        </pc:sldMkLst>
        <pc:spChg chg="mod">
          <ac:chgData name="Bayona,Kayla" userId="S::klbayona@students.pccc.edu::fed2a4bc-e312-4491-9960-e554397aadb8" providerId="AD" clId="Web-{79AA2346-9C0D-8C80-D862-952426C1EA3D}" dt="2023-05-19T05:30:25.782" v="149" actId="1076"/>
          <ac:spMkLst>
            <pc:docMk/>
            <pc:sldMk cId="0" sldId="281"/>
            <ac:spMk id="2" creationId="{BE98A4CD-103E-2981-5817-B1D0DBE47832}"/>
          </ac:spMkLst>
        </pc:spChg>
        <pc:spChg chg="mod">
          <ac:chgData name="Bayona,Kayla" userId="S::klbayona@students.pccc.edu::fed2a4bc-e312-4491-9960-e554397aadb8" providerId="AD" clId="Web-{79AA2346-9C0D-8C80-D862-952426C1EA3D}" dt="2023-05-19T05:31:53.879" v="163" actId="1076"/>
          <ac:spMkLst>
            <pc:docMk/>
            <pc:sldMk cId="0" sldId="281"/>
            <ac:spMk id="3" creationId="{12CC97C8-23DE-DF1A-750E-072754372C10}"/>
          </ac:spMkLst>
        </pc:spChg>
        <pc:spChg chg="mod">
          <ac:chgData name="Bayona,Kayla" userId="S::klbayona@students.pccc.edu::fed2a4bc-e312-4491-9960-e554397aadb8" providerId="AD" clId="Web-{79AA2346-9C0D-8C80-D862-952426C1EA3D}" dt="2023-05-19T05:30:51.595" v="154" actId="1076"/>
          <ac:spMkLst>
            <pc:docMk/>
            <pc:sldMk cId="0" sldId="281"/>
            <ac:spMk id="4" creationId="{8E6A8D56-6482-549D-39FB-38C2CA96D2B1}"/>
          </ac:spMkLst>
        </pc:spChg>
        <pc:spChg chg="mod">
          <ac:chgData name="Bayona,Kayla" userId="S::klbayona@students.pccc.edu::fed2a4bc-e312-4491-9960-e554397aadb8" providerId="AD" clId="Web-{79AA2346-9C0D-8C80-D862-952426C1EA3D}" dt="2023-05-19T05:31:17.815" v="157" actId="1076"/>
          <ac:spMkLst>
            <pc:docMk/>
            <pc:sldMk cId="0" sldId="281"/>
            <ac:spMk id="1057" creationId="{00000000-0000-0000-0000-000000000000}"/>
          </ac:spMkLst>
        </pc:spChg>
        <pc:spChg chg="mod">
          <ac:chgData name="Bayona,Kayla" userId="S::klbayona@students.pccc.edu::fed2a4bc-e312-4491-9960-e554397aadb8" providerId="AD" clId="Web-{79AA2346-9C0D-8C80-D862-952426C1EA3D}" dt="2023-05-19T05:31:30.347" v="161" actId="20577"/>
          <ac:spMkLst>
            <pc:docMk/>
            <pc:sldMk cId="0" sldId="281"/>
            <ac:spMk id="1058" creationId="{00000000-0000-0000-0000-000000000000}"/>
          </ac:spMkLst>
        </pc:spChg>
        <pc:spChg chg="mod">
          <ac:chgData name="Bayona,Kayla" userId="S::klbayona@students.pccc.edu::fed2a4bc-e312-4491-9960-e554397aadb8" providerId="AD" clId="Web-{79AA2346-9C0D-8C80-D862-952426C1EA3D}" dt="2023-05-19T05:30:56.799" v="156" actId="1076"/>
          <ac:spMkLst>
            <pc:docMk/>
            <pc:sldMk cId="0" sldId="281"/>
            <ac:spMk id="1059" creationId="{00000000-0000-0000-0000-000000000000}"/>
          </ac:spMkLst>
        </pc:spChg>
        <pc:spChg chg="mod">
          <ac:chgData name="Bayona,Kayla" userId="S::klbayona@students.pccc.edu::fed2a4bc-e312-4491-9960-e554397aadb8" providerId="AD" clId="Web-{79AA2346-9C0D-8C80-D862-952426C1EA3D}" dt="2023-05-19T05:31:45.160" v="162" actId="1076"/>
          <ac:spMkLst>
            <pc:docMk/>
            <pc:sldMk cId="0" sldId="281"/>
            <ac:spMk id="1060" creationId="{00000000-0000-0000-0000-000000000000}"/>
          </ac:spMkLst>
        </pc:spChg>
        <pc:spChg chg="mod">
          <ac:chgData name="Bayona,Kayla" userId="S::klbayona@students.pccc.edu::fed2a4bc-e312-4491-9960-e554397aadb8" providerId="AD" clId="Web-{79AA2346-9C0D-8C80-D862-952426C1EA3D}" dt="2023-05-19T05:30:04.562" v="146" actId="1076"/>
          <ac:spMkLst>
            <pc:docMk/>
            <pc:sldMk cId="0" sldId="281"/>
            <ac:spMk id="1061" creationId="{00000000-0000-0000-0000-000000000000}"/>
          </ac:spMkLst>
        </pc:spChg>
        <pc:spChg chg="mod">
          <ac:chgData name="Bayona,Kayla" userId="S::klbayona@students.pccc.edu::fed2a4bc-e312-4491-9960-e554397aadb8" providerId="AD" clId="Web-{79AA2346-9C0D-8C80-D862-952426C1EA3D}" dt="2023-05-19T05:32:00.301" v="164" actId="1076"/>
          <ac:spMkLst>
            <pc:docMk/>
            <pc:sldMk cId="0" sldId="281"/>
            <ac:spMk id="1062" creationId="{00000000-0000-0000-0000-000000000000}"/>
          </ac:spMkLst>
        </pc:spChg>
        <pc:spChg chg="mod">
          <ac:chgData name="Bayona,Kayla" userId="S::klbayona@students.pccc.edu::fed2a4bc-e312-4491-9960-e554397aadb8" providerId="AD" clId="Web-{79AA2346-9C0D-8C80-D862-952426C1EA3D}" dt="2023-05-19T05:30:35.376" v="152" actId="1076"/>
          <ac:spMkLst>
            <pc:docMk/>
            <pc:sldMk cId="0" sldId="281"/>
            <ac:spMk id="1064" creationId="{00000000-0000-0000-0000-000000000000}"/>
          </ac:spMkLst>
        </pc:spChg>
        <pc:spChg chg="mod">
          <ac:chgData name="Bayona,Kayla" userId="S::klbayona@students.pccc.edu::fed2a4bc-e312-4491-9960-e554397aadb8" providerId="AD" clId="Web-{79AA2346-9C0D-8C80-D862-952426C1EA3D}" dt="2023-05-19T05:30:53.455" v="155" actId="1076"/>
          <ac:spMkLst>
            <pc:docMk/>
            <pc:sldMk cId="0" sldId="281"/>
            <ac:spMk id="1065" creationId="{00000000-0000-0000-0000-000000000000}"/>
          </ac:spMkLst>
        </pc:spChg>
        <pc:spChg chg="mod">
          <ac:chgData name="Bayona,Kayla" userId="S::klbayona@students.pccc.edu::fed2a4bc-e312-4491-9960-e554397aadb8" providerId="AD" clId="Web-{79AA2346-9C0D-8C80-D862-952426C1EA3D}" dt="2023-05-19T05:30:40.954" v="153" actId="1076"/>
          <ac:spMkLst>
            <pc:docMk/>
            <pc:sldMk cId="0" sldId="281"/>
            <ac:spMk id="1066" creationId="{00000000-0000-0000-0000-000000000000}"/>
          </ac:spMkLst>
        </pc:spChg>
        <pc:picChg chg="mod">
          <ac:chgData name="Bayona,Kayla" userId="S::klbayona@students.pccc.edu::fed2a4bc-e312-4491-9960-e554397aadb8" providerId="AD" clId="Web-{79AA2346-9C0D-8C80-D862-952426C1EA3D}" dt="2023-05-19T05:32:17.098" v="167" actId="1076"/>
          <ac:picMkLst>
            <pc:docMk/>
            <pc:sldMk cId="0" sldId="281"/>
            <ac:picMk id="5" creationId="{10810F5D-CD63-FE57-F9E7-062B28AC8667}"/>
          </ac:picMkLst>
        </pc:picChg>
        <pc:picChg chg="mod">
          <ac:chgData name="Bayona,Kayla" userId="S::klbayona@students.pccc.edu::fed2a4bc-e312-4491-9960-e554397aadb8" providerId="AD" clId="Web-{79AA2346-9C0D-8C80-D862-952426C1EA3D}" dt="2023-05-19T05:32:26.505" v="168" actId="1076"/>
          <ac:picMkLst>
            <pc:docMk/>
            <pc:sldMk cId="0" sldId="281"/>
            <ac:picMk id="8" creationId="{563F5494-0A09-A5D6-B5D0-E7A241BC20D5}"/>
          </ac:picMkLst>
        </pc:picChg>
        <pc:picChg chg="mod">
          <ac:chgData name="Bayona,Kayla" userId="S::klbayona@students.pccc.edu::fed2a4bc-e312-4491-9960-e554397aadb8" providerId="AD" clId="Web-{79AA2346-9C0D-8C80-D862-952426C1EA3D}" dt="2023-05-19T05:30:32.766" v="151" actId="1076"/>
          <ac:picMkLst>
            <pc:docMk/>
            <pc:sldMk cId="0" sldId="281"/>
            <ac:picMk id="1063" creationId="{00000000-0000-0000-0000-000000000000}"/>
          </ac:picMkLst>
        </pc:picChg>
        <pc:picChg chg="mod">
          <ac:chgData name="Bayona,Kayla" userId="S::klbayona@students.pccc.edu::fed2a4bc-e312-4491-9960-e554397aadb8" providerId="AD" clId="Web-{79AA2346-9C0D-8C80-D862-952426C1EA3D}" dt="2023-05-19T05:32:11.676" v="166" actId="1076"/>
          <ac:picMkLst>
            <pc:docMk/>
            <pc:sldMk cId="0" sldId="281"/>
            <ac:picMk id="1067" creationId="{00000000-0000-0000-0000-000000000000}"/>
          </ac:picMkLst>
        </pc:picChg>
      </pc:sldChg>
      <pc:sldChg chg="modTransition">
        <pc:chgData name="Bayona,Kayla" userId="S::klbayona@students.pccc.edu::fed2a4bc-e312-4491-9960-e554397aadb8" providerId="AD" clId="Web-{79AA2346-9C0D-8C80-D862-952426C1EA3D}" dt="2023-05-19T05:33:13.382" v="171"/>
        <pc:sldMkLst>
          <pc:docMk/>
          <pc:sldMk cId="0" sldId="284"/>
        </pc:sldMkLst>
      </pc:sldChg>
      <pc:sldChg chg="modTransition">
        <pc:chgData name="Bayona,Kayla" userId="S::klbayona@students.pccc.edu::fed2a4bc-e312-4491-9960-e554397aadb8" providerId="AD" clId="Web-{79AA2346-9C0D-8C80-D862-952426C1EA3D}" dt="2023-05-19T05:33:13.382" v="171"/>
        <pc:sldMkLst>
          <pc:docMk/>
          <pc:sldMk cId="0" sldId="285"/>
        </pc:sldMkLst>
      </pc:sldChg>
      <pc:sldChg chg="modSp modTransition">
        <pc:chgData name="Bayona,Kayla" userId="S::klbayona@students.pccc.edu::fed2a4bc-e312-4491-9960-e554397aadb8" providerId="AD" clId="Web-{79AA2346-9C0D-8C80-D862-952426C1EA3D}" dt="2023-05-19T05:36:22.686" v="176" actId="1076"/>
        <pc:sldMkLst>
          <pc:docMk/>
          <pc:sldMk cId="0" sldId="286"/>
        </pc:sldMkLst>
        <pc:spChg chg="mod">
          <ac:chgData name="Bayona,Kayla" userId="S::klbayona@students.pccc.edu::fed2a4bc-e312-4491-9960-e554397aadb8" providerId="AD" clId="Web-{79AA2346-9C0D-8C80-D862-952426C1EA3D}" dt="2023-05-19T05:26:19.288" v="105" actId="1076"/>
          <ac:spMkLst>
            <pc:docMk/>
            <pc:sldMk cId="0" sldId="286"/>
            <ac:spMk id="1196" creationId="{00000000-0000-0000-0000-000000000000}"/>
          </ac:spMkLst>
        </pc:spChg>
        <pc:spChg chg="mod">
          <ac:chgData name="Bayona,Kayla" userId="S::klbayona@students.pccc.edu::fed2a4bc-e312-4491-9960-e554397aadb8" providerId="AD" clId="Web-{79AA2346-9C0D-8C80-D862-952426C1EA3D}" dt="2023-05-19T05:27:08.165" v="111" actId="20577"/>
          <ac:spMkLst>
            <pc:docMk/>
            <pc:sldMk cId="0" sldId="286"/>
            <ac:spMk id="1197" creationId="{00000000-0000-0000-0000-000000000000}"/>
          </ac:spMkLst>
        </pc:spChg>
        <pc:spChg chg="mod">
          <ac:chgData name="Bayona,Kayla" userId="S::klbayona@students.pccc.edu::fed2a4bc-e312-4491-9960-e554397aadb8" providerId="AD" clId="Web-{79AA2346-9C0D-8C80-D862-952426C1EA3D}" dt="2023-05-19T05:25:53.599" v="99" actId="1076"/>
          <ac:spMkLst>
            <pc:docMk/>
            <pc:sldMk cId="0" sldId="286"/>
            <ac:spMk id="1198" creationId="{00000000-0000-0000-0000-000000000000}"/>
          </ac:spMkLst>
        </pc:spChg>
        <pc:spChg chg="mod">
          <ac:chgData name="Bayona,Kayla" userId="S::klbayona@students.pccc.edu::fed2a4bc-e312-4491-9960-e554397aadb8" providerId="AD" clId="Web-{79AA2346-9C0D-8C80-D862-952426C1EA3D}" dt="2023-05-19T05:25:21.161" v="89" actId="1076"/>
          <ac:spMkLst>
            <pc:docMk/>
            <pc:sldMk cId="0" sldId="286"/>
            <ac:spMk id="1199" creationId="{00000000-0000-0000-0000-000000000000}"/>
          </ac:spMkLst>
        </pc:spChg>
        <pc:spChg chg="mod">
          <ac:chgData name="Bayona,Kayla" userId="S::klbayona@students.pccc.edu::fed2a4bc-e312-4491-9960-e554397aadb8" providerId="AD" clId="Web-{79AA2346-9C0D-8C80-D862-952426C1EA3D}" dt="2023-05-19T05:26:47.961" v="107" actId="20577"/>
          <ac:spMkLst>
            <pc:docMk/>
            <pc:sldMk cId="0" sldId="286"/>
            <ac:spMk id="1200" creationId="{00000000-0000-0000-0000-000000000000}"/>
          </ac:spMkLst>
        </pc:spChg>
        <pc:spChg chg="mod">
          <ac:chgData name="Bayona,Kayla" userId="S::klbayona@students.pccc.edu::fed2a4bc-e312-4491-9960-e554397aadb8" providerId="AD" clId="Web-{79AA2346-9C0D-8C80-D862-952426C1EA3D}" dt="2023-05-19T05:25:38.661" v="94" actId="1076"/>
          <ac:spMkLst>
            <pc:docMk/>
            <pc:sldMk cId="0" sldId="286"/>
            <ac:spMk id="1201" creationId="{00000000-0000-0000-0000-000000000000}"/>
          </ac:spMkLst>
        </pc:spChg>
        <pc:spChg chg="mod">
          <ac:chgData name="Bayona,Kayla" userId="S::klbayona@students.pccc.edu::fed2a4bc-e312-4491-9960-e554397aadb8" providerId="AD" clId="Web-{79AA2346-9C0D-8C80-D862-952426C1EA3D}" dt="2023-05-19T05:25:56.131" v="100" actId="1076"/>
          <ac:spMkLst>
            <pc:docMk/>
            <pc:sldMk cId="0" sldId="286"/>
            <ac:spMk id="1203" creationId="{00000000-0000-0000-0000-000000000000}"/>
          </ac:spMkLst>
        </pc:spChg>
        <pc:picChg chg="mod">
          <ac:chgData name="Bayona,Kayla" userId="S::klbayona@students.pccc.edu::fed2a4bc-e312-4491-9960-e554397aadb8" providerId="AD" clId="Web-{79AA2346-9C0D-8C80-D862-952426C1EA3D}" dt="2023-05-19T05:26:07.209" v="103" actId="1076"/>
          <ac:picMkLst>
            <pc:docMk/>
            <pc:sldMk cId="0" sldId="286"/>
            <ac:picMk id="2" creationId="{3E1B7E2A-6165-DE3F-12FE-6FB645F7B409}"/>
          </ac:picMkLst>
        </pc:picChg>
        <pc:picChg chg="mod">
          <ac:chgData name="Bayona,Kayla" userId="S::klbayona@students.pccc.edu::fed2a4bc-e312-4491-9960-e554397aadb8" providerId="AD" clId="Web-{79AA2346-9C0D-8C80-D862-952426C1EA3D}" dt="2023-05-19T05:36:22.686" v="176" actId="1076"/>
          <ac:picMkLst>
            <pc:docMk/>
            <pc:sldMk cId="0" sldId="286"/>
            <ac:picMk id="3" creationId="{5B6EBAD7-E361-5481-95B5-498A700E020A}"/>
          </ac:picMkLst>
        </pc:picChg>
        <pc:picChg chg="mod">
          <ac:chgData name="Bayona,Kayla" userId="S::klbayona@students.pccc.edu::fed2a4bc-e312-4491-9960-e554397aadb8" providerId="AD" clId="Web-{79AA2346-9C0D-8C80-D862-952426C1EA3D}" dt="2023-05-19T05:25:33.849" v="93" actId="1076"/>
          <ac:picMkLst>
            <pc:docMk/>
            <pc:sldMk cId="0" sldId="286"/>
            <ac:picMk id="4" creationId="{A8D31E83-80A5-91C7-C2BC-52E29F1302E9}"/>
          </ac:picMkLst>
        </pc:picChg>
        <pc:picChg chg="mod">
          <ac:chgData name="Bayona,Kayla" userId="S::klbayona@students.pccc.edu::fed2a4bc-e312-4491-9960-e554397aadb8" providerId="AD" clId="Web-{79AA2346-9C0D-8C80-D862-952426C1EA3D}" dt="2023-05-19T05:25:17.926" v="88" actId="1076"/>
          <ac:picMkLst>
            <pc:docMk/>
            <pc:sldMk cId="0" sldId="286"/>
            <ac:picMk id="5" creationId="{F26C9646-9764-04FF-B0E1-1774B75B84C2}"/>
          </ac:picMkLst>
        </pc:picChg>
      </pc:sldChg>
      <pc:sldChg chg="modSp modTransition">
        <pc:chgData name="Bayona,Kayla" userId="S::klbayona@students.pccc.edu::fed2a4bc-e312-4491-9960-e554397aadb8" providerId="AD" clId="Web-{79AA2346-9C0D-8C80-D862-952426C1EA3D}" dt="2023-05-19T05:33:13.382" v="171"/>
        <pc:sldMkLst>
          <pc:docMk/>
          <pc:sldMk cId="0" sldId="287"/>
        </pc:sldMkLst>
        <pc:spChg chg="mod">
          <ac:chgData name="Bayona,Kayla" userId="S::klbayona@students.pccc.edu::fed2a4bc-e312-4491-9960-e554397aadb8" providerId="AD" clId="Web-{79AA2346-9C0D-8C80-D862-952426C1EA3D}" dt="2023-05-19T05:27:21.493" v="114" actId="20577"/>
          <ac:spMkLst>
            <pc:docMk/>
            <pc:sldMk cId="0" sldId="287"/>
            <ac:spMk id="3" creationId="{BE1E642C-8B6F-748E-73FE-32BDD934D0E6}"/>
          </ac:spMkLst>
        </pc:spChg>
      </pc:sldChg>
      <pc:sldChg chg="modTransition">
        <pc:chgData name="Bayona,Kayla" userId="S::klbayona@students.pccc.edu::fed2a4bc-e312-4491-9960-e554397aadb8" providerId="AD" clId="Web-{79AA2346-9C0D-8C80-D862-952426C1EA3D}" dt="2023-05-19T05:33:13.382" v="171"/>
        <pc:sldMkLst>
          <pc:docMk/>
          <pc:sldMk cId="280796927" sldId="313"/>
        </pc:sldMkLst>
      </pc:sldChg>
      <pc:sldChg chg="modSp modTransition">
        <pc:chgData name="Bayona,Kayla" userId="S::klbayona@students.pccc.edu::fed2a4bc-e312-4491-9960-e554397aadb8" providerId="AD" clId="Web-{79AA2346-9C0D-8C80-D862-952426C1EA3D}" dt="2023-05-19T05:33:13.382" v="171"/>
        <pc:sldMkLst>
          <pc:docMk/>
          <pc:sldMk cId="1361618519" sldId="314"/>
        </pc:sldMkLst>
        <pc:spChg chg="mod">
          <ac:chgData name="Bayona,Kayla" userId="S::klbayona@students.pccc.edu::fed2a4bc-e312-4491-9960-e554397aadb8" providerId="AD" clId="Web-{79AA2346-9C0D-8C80-D862-952426C1EA3D}" dt="2023-05-19T05:19:51.820" v="36" actId="20577"/>
          <ac:spMkLst>
            <pc:docMk/>
            <pc:sldMk cId="1361618519" sldId="314"/>
            <ac:spMk id="376" creationId="{00000000-0000-0000-0000-000000000000}"/>
          </ac:spMkLst>
        </pc:spChg>
      </pc:sldChg>
      <pc:sldChg chg="modSp modTransition">
        <pc:chgData name="Bayona,Kayla" userId="S::klbayona@students.pccc.edu::fed2a4bc-e312-4491-9960-e554397aadb8" providerId="AD" clId="Web-{79AA2346-9C0D-8C80-D862-952426C1EA3D}" dt="2023-05-19T05:33:13.382" v="171"/>
        <pc:sldMkLst>
          <pc:docMk/>
          <pc:sldMk cId="4196059933" sldId="315"/>
        </pc:sldMkLst>
        <pc:spChg chg="mod">
          <ac:chgData name="Bayona,Kayla" userId="S::klbayona@students.pccc.edu::fed2a4bc-e312-4491-9960-e554397aadb8" providerId="AD" clId="Web-{79AA2346-9C0D-8C80-D862-952426C1EA3D}" dt="2023-05-19T05:24:17.346" v="74" actId="20577"/>
          <ac:spMkLst>
            <pc:docMk/>
            <pc:sldMk cId="4196059933" sldId="315"/>
            <ac:spMk id="376" creationId="{00000000-0000-0000-0000-000000000000}"/>
          </ac:spMkLst>
        </pc:spChg>
      </pc:sldChg>
      <pc:sldChg chg="modTransition">
        <pc:chgData name="Bayona,Kayla" userId="S::klbayona@students.pccc.edu::fed2a4bc-e312-4491-9960-e554397aadb8" providerId="AD" clId="Web-{79AA2346-9C0D-8C80-D862-952426C1EA3D}" dt="2023-05-19T05:33:13.382" v="171"/>
        <pc:sldMkLst>
          <pc:docMk/>
          <pc:sldMk cId="1412971307" sldId="316"/>
        </pc:sldMkLst>
      </pc:sldChg>
      <pc:sldChg chg="modSp modTransition">
        <pc:chgData name="Bayona,Kayla" userId="S::klbayona@students.pccc.edu::fed2a4bc-e312-4491-9960-e554397aadb8" providerId="AD" clId="Web-{79AA2346-9C0D-8C80-D862-952426C1EA3D}" dt="2023-05-19T05:33:13.382" v="171"/>
        <pc:sldMkLst>
          <pc:docMk/>
          <pc:sldMk cId="3014391482" sldId="317"/>
        </pc:sldMkLst>
        <pc:spChg chg="mod">
          <ac:chgData name="Bayona,Kayla" userId="S::klbayona@students.pccc.edu::fed2a4bc-e312-4491-9960-e554397aadb8" providerId="AD" clId="Web-{79AA2346-9C0D-8C80-D862-952426C1EA3D}" dt="2023-05-19T05:25:04.707" v="82" actId="20577"/>
          <ac:spMkLst>
            <pc:docMk/>
            <pc:sldMk cId="3014391482" sldId="317"/>
            <ac:spMk id="13" creationId="{A728898A-175E-CA72-2F72-6A0A0BEB31FF}"/>
          </ac:spMkLst>
        </pc:spChg>
        <pc:spChg chg="mod">
          <ac:chgData name="Bayona,Kayla" userId="S::klbayona@students.pccc.edu::fed2a4bc-e312-4491-9960-e554397aadb8" providerId="AD" clId="Web-{79AA2346-9C0D-8C80-D862-952426C1EA3D}" dt="2023-05-19T05:24:54.503" v="78" actId="20577"/>
          <ac:spMkLst>
            <pc:docMk/>
            <pc:sldMk cId="3014391482" sldId="317"/>
            <ac:spMk id="745" creationId="{00000000-0000-0000-0000-000000000000}"/>
          </ac:spMkLst>
        </pc:spChg>
      </pc:sldChg>
      <pc:sldChg chg="modSp modTransition">
        <pc:chgData name="Bayona,Kayla" userId="S::klbayona@students.pccc.edu::fed2a4bc-e312-4491-9960-e554397aadb8" providerId="AD" clId="Web-{79AA2346-9C0D-8C80-D862-952426C1EA3D}" dt="2023-05-19T05:33:13.382" v="171"/>
        <pc:sldMkLst>
          <pc:docMk/>
          <pc:sldMk cId="1820310111" sldId="318"/>
        </pc:sldMkLst>
        <pc:spChg chg="mod">
          <ac:chgData name="Bayona,Kayla" userId="S::klbayona@students.pccc.edu::fed2a4bc-e312-4491-9960-e554397aadb8" providerId="AD" clId="Web-{79AA2346-9C0D-8C80-D862-952426C1EA3D}" dt="2023-05-19T05:20:54.057" v="43" actId="1076"/>
          <ac:spMkLst>
            <pc:docMk/>
            <pc:sldMk cId="1820310111" sldId="318"/>
            <ac:spMk id="3" creationId="{4DDB8FA0-FE49-DB54-6E38-AE9FE7806137}"/>
          </ac:spMkLst>
        </pc:spChg>
        <pc:picChg chg="mod">
          <ac:chgData name="Bayona,Kayla" userId="S::klbayona@students.pccc.edu::fed2a4bc-e312-4491-9960-e554397aadb8" providerId="AD" clId="Web-{79AA2346-9C0D-8C80-D862-952426C1EA3D}" dt="2023-05-19T05:20:37.962" v="40" actId="1076"/>
          <ac:picMkLst>
            <pc:docMk/>
            <pc:sldMk cId="1820310111" sldId="318"/>
            <ac:picMk id="5" creationId="{56BDECAE-5447-A0AF-B218-DB50824CBE92}"/>
          </ac:picMkLst>
        </pc:picChg>
      </pc:sldChg>
      <pc:sldChg chg="modSp modTransition">
        <pc:chgData name="Bayona,Kayla" userId="S::klbayona@students.pccc.edu::fed2a4bc-e312-4491-9960-e554397aadb8" providerId="AD" clId="Web-{79AA2346-9C0D-8C80-D862-952426C1EA3D}" dt="2023-05-19T05:33:13.382" v="171"/>
        <pc:sldMkLst>
          <pc:docMk/>
          <pc:sldMk cId="3328920766" sldId="319"/>
        </pc:sldMkLst>
        <pc:spChg chg="mod">
          <ac:chgData name="Bayona,Kayla" userId="S::klbayona@students.pccc.edu::fed2a4bc-e312-4491-9960-e554397aadb8" providerId="AD" clId="Web-{79AA2346-9C0D-8C80-D862-952426C1EA3D}" dt="2023-05-19T05:22:14.372" v="60" actId="1076"/>
          <ac:spMkLst>
            <pc:docMk/>
            <pc:sldMk cId="3328920766" sldId="319"/>
            <ac:spMk id="3" creationId="{4DDB8FA0-FE49-DB54-6E38-AE9FE7806137}"/>
          </ac:spMkLst>
        </pc:spChg>
        <pc:picChg chg="mod">
          <ac:chgData name="Bayona,Kayla" userId="S::klbayona@students.pccc.edu::fed2a4bc-e312-4491-9960-e554397aadb8" providerId="AD" clId="Web-{79AA2346-9C0D-8C80-D862-952426C1EA3D}" dt="2023-05-19T05:22:17.622" v="61" actId="1076"/>
          <ac:picMkLst>
            <pc:docMk/>
            <pc:sldMk cId="3328920766" sldId="319"/>
            <ac:picMk id="5" creationId="{56BDECAE-5447-A0AF-B218-DB50824CBE92}"/>
          </ac:picMkLst>
        </pc:picChg>
      </pc:sldChg>
      <pc:sldChg chg="modSp modTransition">
        <pc:chgData name="Bayona,Kayla" userId="S::klbayona@students.pccc.edu::fed2a4bc-e312-4491-9960-e554397aadb8" providerId="AD" clId="Web-{79AA2346-9C0D-8C80-D862-952426C1EA3D}" dt="2023-05-19T05:33:13.382" v="171"/>
        <pc:sldMkLst>
          <pc:docMk/>
          <pc:sldMk cId="3709813685" sldId="320"/>
        </pc:sldMkLst>
        <pc:spChg chg="mod">
          <ac:chgData name="Bayona,Kayla" userId="S::klbayona@students.pccc.edu::fed2a4bc-e312-4491-9960-e554397aadb8" providerId="AD" clId="Web-{79AA2346-9C0D-8C80-D862-952426C1EA3D}" dt="2023-05-19T05:22:04.403" v="58" actId="1076"/>
          <ac:spMkLst>
            <pc:docMk/>
            <pc:sldMk cId="3709813685" sldId="320"/>
            <ac:spMk id="3" creationId="{4DDB8FA0-FE49-DB54-6E38-AE9FE7806137}"/>
          </ac:spMkLst>
        </pc:spChg>
        <pc:picChg chg="mod">
          <ac:chgData name="Bayona,Kayla" userId="S::klbayona@students.pccc.edu::fed2a4bc-e312-4491-9960-e554397aadb8" providerId="AD" clId="Web-{79AA2346-9C0D-8C80-D862-952426C1EA3D}" dt="2023-05-19T05:21:59.043" v="55" actId="1076"/>
          <ac:picMkLst>
            <pc:docMk/>
            <pc:sldMk cId="3709813685" sldId="320"/>
            <ac:picMk id="5" creationId="{56BDECAE-5447-A0AF-B218-DB50824CBE92}"/>
          </ac:picMkLst>
        </pc:picChg>
      </pc:sldChg>
      <pc:sldChg chg="modSp modTransition">
        <pc:chgData name="Bayona,Kayla" userId="S::klbayona@students.pccc.edu::fed2a4bc-e312-4491-9960-e554397aadb8" providerId="AD" clId="Web-{79AA2346-9C0D-8C80-D862-952426C1EA3D}" dt="2023-05-19T05:33:13.382" v="171"/>
        <pc:sldMkLst>
          <pc:docMk/>
          <pc:sldMk cId="2707800528" sldId="321"/>
        </pc:sldMkLst>
        <pc:spChg chg="mod">
          <ac:chgData name="Bayona,Kayla" userId="S::klbayona@students.pccc.edu::fed2a4bc-e312-4491-9960-e554397aadb8" providerId="AD" clId="Web-{79AA2346-9C0D-8C80-D862-952426C1EA3D}" dt="2023-05-19T05:21:17.917" v="46" actId="1076"/>
          <ac:spMkLst>
            <pc:docMk/>
            <pc:sldMk cId="2707800528" sldId="321"/>
            <ac:spMk id="3" creationId="{4DDB8FA0-FE49-DB54-6E38-AE9FE7806137}"/>
          </ac:spMkLst>
        </pc:spChg>
        <pc:picChg chg="mod">
          <ac:chgData name="Bayona,Kayla" userId="S::klbayona@students.pccc.edu::fed2a4bc-e312-4491-9960-e554397aadb8" providerId="AD" clId="Web-{79AA2346-9C0D-8C80-D862-952426C1EA3D}" dt="2023-05-19T05:21:50.965" v="53" actId="1076"/>
          <ac:picMkLst>
            <pc:docMk/>
            <pc:sldMk cId="2707800528" sldId="321"/>
            <ac:picMk id="5" creationId="{56BDECAE-5447-A0AF-B218-DB50824CBE92}"/>
          </ac:picMkLst>
        </pc:picChg>
      </pc:sldChg>
      <pc:sldChg chg="modSp modTransition">
        <pc:chgData name="Bayona,Kayla" userId="S::klbayona@students.pccc.edu::fed2a4bc-e312-4491-9960-e554397aadb8" providerId="AD" clId="Web-{79AA2346-9C0D-8C80-D862-952426C1EA3D}" dt="2023-05-19T05:33:13.382" v="171"/>
        <pc:sldMkLst>
          <pc:docMk/>
          <pc:sldMk cId="446876025" sldId="322"/>
        </pc:sldMkLst>
        <pc:spChg chg="mod">
          <ac:chgData name="Bayona,Kayla" userId="S::klbayona@students.pccc.edu::fed2a4bc-e312-4491-9960-e554397aadb8" providerId="AD" clId="Web-{79AA2346-9C0D-8C80-D862-952426C1EA3D}" dt="2023-05-19T05:21:41.933" v="52" actId="20577"/>
          <ac:spMkLst>
            <pc:docMk/>
            <pc:sldMk cId="446876025" sldId="322"/>
            <ac:spMk id="3" creationId="{4DDB8FA0-FE49-DB54-6E38-AE9FE7806137}"/>
          </ac:spMkLst>
        </pc:spChg>
        <pc:picChg chg="mod">
          <ac:chgData name="Bayona,Kayla" userId="S::klbayona@students.pccc.edu::fed2a4bc-e312-4491-9960-e554397aadb8" providerId="AD" clId="Web-{79AA2346-9C0D-8C80-D862-952426C1EA3D}" dt="2023-05-19T05:21:30.058" v="48" actId="1076"/>
          <ac:picMkLst>
            <pc:docMk/>
            <pc:sldMk cId="446876025" sldId="322"/>
            <ac:picMk id="5" creationId="{56BDECAE-5447-A0AF-B218-DB50824CBE92}"/>
          </ac:picMkLst>
        </pc:picChg>
      </pc:sldChg>
      <pc:sldChg chg="modTransition">
        <pc:chgData name="Bayona,Kayla" userId="S::klbayona@students.pccc.edu::fed2a4bc-e312-4491-9960-e554397aadb8" providerId="AD" clId="Web-{79AA2346-9C0D-8C80-D862-952426C1EA3D}" dt="2023-05-19T05:33:13.382" v="171"/>
        <pc:sldMkLst>
          <pc:docMk/>
          <pc:sldMk cId="3655782876" sldId="325"/>
        </pc:sldMkLst>
      </pc:sldChg>
      <pc:sldChg chg="modTransition">
        <pc:chgData name="Bayona,Kayla" userId="S::klbayona@students.pccc.edu::fed2a4bc-e312-4491-9960-e554397aadb8" providerId="AD" clId="Web-{79AA2346-9C0D-8C80-D862-952426C1EA3D}" dt="2023-05-19T05:33:13.382" v="171"/>
        <pc:sldMkLst>
          <pc:docMk/>
          <pc:sldMk cId="2592718928" sldId="330"/>
        </pc:sldMkLst>
      </pc:sldChg>
      <pc:sldChg chg="modTransition">
        <pc:chgData name="Bayona,Kayla" userId="S::klbayona@students.pccc.edu::fed2a4bc-e312-4491-9960-e554397aadb8" providerId="AD" clId="Web-{79AA2346-9C0D-8C80-D862-952426C1EA3D}" dt="2023-05-19T05:33:13.382" v="171"/>
        <pc:sldMkLst>
          <pc:docMk/>
          <pc:sldMk cId="1589812349" sldId="331"/>
        </pc:sldMkLst>
      </pc:sldChg>
      <pc:sldChg chg="modSp modTransition">
        <pc:chgData name="Bayona,Kayla" userId="S::klbayona@students.pccc.edu::fed2a4bc-e312-4491-9960-e554397aadb8" providerId="AD" clId="Web-{79AA2346-9C0D-8C80-D862-952426C1EA3D}" dt="2023-05-19T05:33:13.382" v="171"/>
        <pc:sldMkLst>
          <pc:docMk/>
          <pc:sldMk cId="640281553" sldId="332"/>
        </pc:sldMkLst>
        <pc:spChg chg="mod">
          <ac:chgData name="Bayona,Kayla" userId="S::klbayona@students.pccc.edu::fed2a4bc-e312-4491-9960-e554397aadb8" providerId="AD" clId="Web-{79AA2346-9C0D-8C80-D862-952426C1EA3D}" dt="2023-05-19T05:22:58.093" v="69" actId="20577"/>
          <ac:spMkLst>
            <pc:docMk/>
            <pc:sldMk cId="640281553" sldId="332"/>
            <ac:spMk id="80" creationId="{6AB81723-92A4-41B3-6FD1-19CD6120E1E0}"/>
          </ac:spMkLst>
        </pc:spChg>
      </pc:sldChg>
      <pc:sldMasterChg chg="modTransition modSldLayout">
        <pc:chgData name="Bayona,Kayla" userId="S::klbayona@students.pccc.edu::fed2a4bc-e312-4491-9960-e554397aadb8" providerId="AD" clId="Web-{79AA2346-9C0D-8C80-D862-952426C1EA3D}" dt="2023-05-19T05:33:13.382" v="171"/>
        <pc:sldMasterMkLst>
          <pc:docMk/>
          <pc:sldMasterMk cId="0" sldId="2147483689"/>
        </pc:sldMasterMkLst>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48"/>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49"/>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53"/>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55"/>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56"/>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58"/>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59"/>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60"/>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61"/>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63"/>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68"/>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74"/>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77"/>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78"/>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80"/>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85"/>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686"/>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2191890370" sldId="2147483690"/>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27912542" sldId="2147483691"/>
          </pc:sldLayoutMkLst>
        </pc:sldLayoutChg>
        <pc:sldLayoutChg chg="modTransition">
          <pc:chgData name="Bayona,Kayla" userId="S::klbayona@students.pccc.edu::fed2a4bc-e312-4491-9960-e554397aadb8" providerId="AD" clId="Web-{79AA2346-9C0D-8C80-D862-952426C1EA3D}" dt="2023-05-19T05:33:13.382" v="171"/>
          <pc:sldLayoutMkLst>
            <pc:docMk/>
            <pc:sldMasterMk cId="0" sldId="2147483689"/>
            <pc:sldLayoutMk cId="0" sldId="2147483701"/>
          </pc:sldLayoutMkLst>
        </pc:sldLayoutChg>
      </pc:sldMasterChg>
    </pc:docChg>
  </pc:docChgLst>
  <pc:docChgLst>
    <pc:chgData name="Qasem,Mohammad" userId="S::mbqasem@students.pccc.edu::b8acb259-26ab-4c11-9727-95de4b0e1af0" providerId="AD" clId="Web-{D66F0316-D43E-90D3-2E5D-46376B116E9E}"/>
    <pc:docChg chg="addSld delSld modSld addMainMaster modMainMaster">
      <pc:chgData name="Qasem,Mohammad" userId="S::mbqasem@students.pccc.edu::b8acb259-26ab-4c11-9727-95de4b0e1af0" providerId="AD" clId="Web-{D66F0316-D43E-90D3-2E5D-46376B116E9E}" dt="2023-05-17T16:13:29.072" v="524"/>
      <pc:docMkLst>
        <pc:docMk/>
      </pc:docMkLst>
      <pc:sldChg chg="del">
        <pc:chgData name="Qasem,Mohammad" userId="S::mbqasem@students.pccc.edu::b8acb259-26ab-4c11-9727-95de4b0e1af0" providerId="AD" clId="Web-{D66F0316-D43E-90D3-2E5D-46376B116E9E}" dt="2023-05-16T22:04:36.980" v="32"/>
        <pc:sldMkLst>
          <pc:docMk/>
          <pc:sldMk cId="479257056" sldId="324"/>
        </pc:sldMkLst>
      </pc:sldChg>
      <pc:sldChg chg="addSp delSp modSp">
        <pc:chgData name="Qasem,Mohammad" userId="S::mbqasem@students.pccc.edu::b8acb259-26ab-4c11-9727-95de4b0e1af0" providerId="AD" clId="Web-{D66F0316-D43E-90D3-2E5D-46376B116E9E}" dt="2023-05-16T22:02:56.973" v="31" actId="14100"/>
        <pc:sldMkLst>
          <pc:docMk/>
          <pc:sldMk cId="3655782876" sldId="325"/>
        </pc:sldMkLst>
        <pc:picChg chg="add del mod">
          <ac:chgData name="Qasem,Mohammad" userId="S::mbqasem@students.pccc.edu::b8acb259-26ab-4c11-9727-95de4b0e1af0" providerId="AD" clId="Web-{D66F0316-D43E-90D3-2E5D-46376B116E9E}" dt="2023-05-16T21:45:29.122" v="13"/>
          <ac:picMkLst>
            <pc:docMk/>
            <pc:sldMk cId="3655782876" sldId="325"/>
            <ac:picMk id="2" creationId="{8E13F6FF-1EEC-78F4-F56F-9215528AD35E}"/>
          </ac:picMkLst>
        </pc:picChg>
        <pc:picChg chg="add del mod">
          <ac:chgData name="Qasem,Mohammad" userId="S::mbqasem@students.pccc.edu::b8acb259-26ab-4c11-9727-95de4b0e1af0" providerId="AD" clId="Web-{D66F0316-D43E-90D3-2E5D-46376B116E9E}" dt="2023-05-16T21:47:11.160" v="15"/>
          <ac:picMkLst>
            <pc:docMk/>
            <pc:sldMk cId="3655782876" sldId="325"/>
            <ac:picMk id="3" creationId="{1C65F39F-164E-C482-0295-4AA355A010EA}"/>
          </ac:picMkLst>
        </pc:picChg>
        <pc:picChg chg="add del mod">
          <ac:chgData name="Qasem,Mohammad" userId="S::mbqasem@students.pccc.edu::b8acb259-26ab-4c11-9727-95de4b0e1af0" providerId="AD" clId="Web-{D66F0316-D43E-90D3-2E5D-46376B116E9E}" dt="2023-05-16T22:02:17.439" v="21"/>
          <ac:picMkLst>
            <pc:docMk/>
            <pc:sldMk cId="3655782876" sldId="325"/>
            <ac:picMk id="4" creationId="{05EDB062-F028-44DA-B3BE-C6C08ACEEAE5}"/>
          </ac:picMkLst>
        </pc:picChg>
        <pc:picChg chg="add mod">
          <ac:chgData name="Qasem,Mohammad" userId="S::mbqasem@students.pccc.edu::b8acb259-26ab-4c11-9727-95de4b0e1af0" providerId="AD" clId="Web-{D66F0316-D43E-90D3-2E5D-46376B116E9E}" dt="2023-05-16T22:02:56.973" v="31" actId="14100"/>
          <ac:picMkLst>
            <pc:docMk/>
            <pc:sldMk cId="3655782876" sldId="325"/>
            <ac:picMk id="5" creationId="{32DECDC2-3E56-B525-9559-2D48B3CEBBB4}"/>
          </ac:picMkLst>
        </pc:picChg>
        <pc:picChg chg="del">
          <ac:chgData name="Qasem,Mohammad" userId="S::mbqasem@students.pccc.edu::b8acb259-26ab-4c11-9727-95de4b0e1af0" providerId="AD" clId="Web-{D66F0316-D43E-90D3-2E5D-46376B116E9E}" dt="2023-05-16T21:44:22.336" v="6"/>
          <ac:picMkLst>
            <pc:docMk/>
            <pc:sldMk cId="3655782876" sldId="325"/>
            <ac:picMk id="6" creationId="{A253A68F-30FA-E97A-8916-820E6B6D2C24}"/>
          </ac:picMkLst>
        </pc:picChg>
        <pc:picChg chg="del">
          <ac:chgData name="Qasem,Mohammad" userId="S::mbqasem@students.pccc.edu::b8acb259-26ab-4c11-9727-95de4b0e1af0" providerId="AD" clId="Web-{D66F0316-D43E-90D3-2E5D-46376B116E9E}" dt="2023-05-16T21:44:22.336" v="5"/>
          <ac:picMkLst>
            <pc:docMk/>
            <pc:sldMk cId="3655782876" sldId="325"/>
            <ac:picMk id="8" creationId="{2EC14C97-80A2-A114-55D2-2E46ED1C0CE1}"/>
          </ac:picMkLst>
        </pc:picChg>
        <pc:picChg chg="del">
          <ac:chgData name="Qasem,Mohammad" userId="S::mbqasem@students.pccc.edu::b8acb259-26ab-4c11-9727-95de4b0e1af0" providerId="AD" clId="Web-{D66F0316-D43E-90D3-2E5D-46376B116E9E}" dt="2023-05-16T21:44:22.336" v="4"/>
          <ac:picMkLst>
            <pc:docMk/>
            <pc:sldMk cId="3655782876" sldId="325"/>
            <ac:picMk id="10" creationId="{69F31748-C4B9-7AD5-9DB9-2A651B79EF77}"/>
          </ac:picMkLst>
        </pc:picChg>
        <pc:picChg chg="del">
          <ac:chgData name="Qasem,Mohammad" userId="S::mbqasem@students.pccc.edu::b8acb259-26ab-4c11-9727-95de4b0e1af0" providerId="AD" clId="Web-{D66F0316-D43E-90D3-2E5D-46376B116E9E}" dt="2023-05-16T21:44:22.336" v="3"/>
          <ac:picMkLst>
            <pc:docMk/>
            <pc:sldMk cId="3655782876" sldId="325"/>
            <ac:picMk id="12" creationId="{15092D76-81E7-AB8C-D185-619CBC4CF3AF}"/>
          </ac:picMkLst>
        </pc:picChg>
        <pc:picChg chg="del">
          <ac:chgData name="Qasem,Mohammad" userId="S::mbqasem@students.pccc.edu::b8acb259-26ab-4c11-9727-95de4b0e1af0" providerId="AD" clId="Web-{D66F0316-D43E-90D3-2E5D-46376B116E9E}" dt="2023-05-16T21:44:22.336" v="2"/>
          <ac:picMkLst>
            <pc:docMk/>
            <pc:sldMk cId="3655782876" sldId="325"/>
            <ac:picMk id="14" creationId="{C7147E5D-63FA-53FD-1935-2834D4A6CE62}"/>
          </ac:picMkLst>
        </pc:picChg>
        <pc:picChg chg="del">
          <ac:chgData name="Qasem,Mohammad" userId="S::mbqasem@students.pccc.edu::b8acb259-26ab-4c11-9727-95de4b0e1af0" providerId="AD" clId="Web-{D66F0316-D43E-90D3-2E5D-46376B116E9E}" dt="2023-05-16T21:44:22.336" v="1"/>
          <ac:picMkLst>
            <pc:docMk/>
            <pc:sldMk cId="3655782876" sldId="325"/>
            <ac:picMk id="16" creationId="{3B070E60-B0EF-10B3-21CC-FA0D1491455B}"/>
          </ac:picMkLst>
        </pc:picChg>
        <pc:picChg chg="del">
          <ac:chgData name="Qasem,Mohammad" userId="S::mbqasem@students.pccc.edu::b8acb259-26ab-4c11-9727-95de4b0e1af0" providerId="AD" clId="Web-{D66F0316-D43E-90D3-2E5D-46376B116E9E}" dt="2023-05-16T21:44:22.336" v="0"/>
          <ac:picMkLst>
            <pc:docMk/>
            <pc:sldMk cId="3655782876" sldId="325"/>
            <ac:picMk id="18" creationId="{567EB3EC-3BDB-1998-0C19-895318C73381}"/>
          </ac:picMkLst>
        </pc:picChg>
      </pc:sldChg>
      <pc:sldChg chg="new del">
        <pc:chgData name="Qasem,Mohammad" userId="S::mbqasem@students.pccc.edu::b8acb259-26ab-4c11-9727-95de4b0e1af0" providerId="AD" clId="Web-{D66F0316-D43E-90D3-2E5D-46376B116E9E}" dt="2023-05-16T22:05:08.201" v="36"/>
        <pc:sldMkLst>
          <pc:docMk/>
          <pc:sldMk cId="116033095" sldId="326"/>
        </pc:sldMkLst>
      </pc:sldChg>
      <pc:sldChg chg="add del">
        <pc:chgData name="Qasem,Mohammad" userId="S::mbqasem@students.pccc.edu::b8acb259-26ab-4c11-9727-95de4b0e1af0" providerId="AD" clId="Web-{D66F0316-D43E-90D3-2E5D-46376B116E9E}" dt="2023-05-16T22:25:11.453" v="349"/>
        <pc:sldMkLst>
          <pc:docMk/>
          <pc:sldMk cId="1735780125" sldId="327"/>
        </pc:sldMkLst>
      </pc:sldChg>
      <pc:sldChg chg="add del">
        <pc:chgData name="Qasem,Mohammad" userId="S::mbqasem@students.pccc.edu::b8acb259-26ab-4c11-9727-95de4b0e1af0" providerId="AD" clId="Web-{D66F0316-D43E-90D3-2E5D-46376B116E9E}" dt="2023-05-16T22:25:09.609" v="348"/>
        <pc:sldMkLst>
          <pc:docMk/>
          <pc:sldMk cId="196816075" sldId="328"/>
        </pc:sldMkLst>
      </pc:sldChg>
      <pc:sldChg chg="addSp delSp modSp new">
        <pc:chgData name="Qasem,Mohammad" userId="S::mbqasem@students.pccc.edu::b8acb259-26ab-4c11-9727-95de4b0e1af0" providerId="AD" clId="Web-{D66F0316-D43E-90D3-2E5D-46376B116E9E}" dt="2023-05-16T22:38:46.976" v="523" actId="1076"/>
        <pc:sldMkLst>
          <pc:docMk/>
          <pc:sldMk cId="1813740445" sldId="329"/>
        </pc:sldMkLst>
        <pc:spChg chg="mod">
          <ac:chgData name="Qasem,Mohammad" userId="S::mbqasem@students.pccc.edu::b8acb259-26ab-4c11-9727-95de4b0e1af0" providerId="AD" clId="Web-{D66F0316-D43E-90D3-2E5D-46376B116E9E}" dt="2023-05-16T22:38:31.709" v="520" actId="1076"/>
          <ac:spMkLst>
            <pc:docMk/>
            <pc:sldMk cId="1813740445" sldId="329"/>
            <ac:spMk id="2" creationId="{C2957E3C-A365-C102-663F-979CF7436718}"/>
          </ac:spMkLst>
        </pc:spChg>
        <pc:spChg chg="del mod">
          <ac:chgData name="Qasem,Mohammad" userId="S::mbqasem@students.pccc.edu::b8acb259-26ab-4c11-9727-95de4b0e1af0" providerId="AD" clId="Web-{D66F0316-D43E-90D3-2E5D-46376B116E9E}" dt="2023-05-16T22:35:58.527" v="479"/>
          <ac:spMkLst>
            <pc:docMk/>
            <pc:sldMk cId="1813740445" sldId="329"/>
            <ac:spMk id="3" creationId="{A7567523-136F-CD98-F9E9-B9FC7A425AB2}"/>
          </ac:spMkLst>
        </pc:spChg>
        <pc:spChg chg="add del">
          <ac:chgData name="Qasem,Mohammad" userId="S::mbqasem@students.pccc.edu::b8acb259-26ab-4c11-9727-95de4b0e1af0" providerId="AD" clId="Web-{D66F0316-D43E-90D3-2E5D-46376B116E9E}" dt="2023-05-16T22:05:58.282" v="109"/>
          <ac:spMkLst>
            <pc:docMk/>
            <pc:sldMk cId="1813740445" sldId="329"/>
            <ac:spMk id="5" creationId="{D37B491C-2CE5-C99F-D390-2F41B609F7E3}"/>
          </ac:spMkLst>
        </pc:spChg>
        <pc:spChg chg="add del">
          <ac:chgData name="Qasem,Mohammad" userId="S::mbqasem@students.pccc.edu::b8acb259-26ab-4c11-9727-95de4b0e1af0" providerId="AD" clId="Web-{D66F0316-D43E-90D3-2E5D-46376B116E9E}" dt="2023-05-16T22:05:58.282" v="108"/>
          <ac:spMkLst>
            <pc:docMk/>
            <pc:sldMk cId="1813740445" sldId="329"/>
            <ac:spMk id="7" creationId="{E7B676BB-4236-E79A-7916-54EEC7E39DF8}"/>
          </ac:spMkLst>
        </pc:spChg>
        <pc:spChg chg="add del">
          <ac:chgData name="Qasem,Mohammad" userId="S::mbqasem@students.pccc.edu::b8acb259-26ab-4c11-9727-95de4b0e1af0" providerId="AD" clId="Web-{D66F0316-D43E-90D3-2E5D-46376B116E9E}" dt="2023-05-16T22:05:58.282" v="107"/>
          <ac:spMkLst>
            <pc:docMk/>
            <pc:sldMk cId="1813740445" sldId="329"/>
            <ac:spMk id="9" creationId="{0270E2EB-375B-CD45-08FF-8FF906B67A76}"/>
          </ac:spMkLst>
        </pc:spChg>
        <pc:spChg chg="add del">
          <ac:chgData name="Qasem,Mohammad" userId="S::mbqasem@students.pccc.edu::b8acb259-26ab-4c11-9727-95de4b0e1af0" providerId="AD" clId="Web-{D66F0316-D43E-90D3-2E5D-46376B116E9E}" dt="2023-05-16T22:05:58.282" v="106"/>
          <ac:spMkLst>
            <pc:docMk/>
            <pc:sldMk cId="1813740445" sldId="329"/>
            <ac:spMk id="11" creationId="{A90DA436-CE3A-036C-A1B3-C6BB2F37DAEE}"/>
          </ac:spMkLst>
        </pc:spChg>
        <pc:spChg chg="add del">
          <ac:chgData name="Qasem,Mohammad" userId="S::mbqasem@students.pccc.edu::b8acb259-26ab-4c11-9727-95de4b0e1af0" providerId="AD" clId="Web-{D66F0316-D43E-90D3-2E5D-46376B116E9E}" dt="2023-05-16T22:05:58.282" v="105"/>
          <ac:spMkLst>
            <pc:docMk/>
            <pc:sldMk cId="1813740445" sldId="329"/>
            <ac:spMk id="13" creationId="{CBE170E6-70FD-C773-3994-BD4F24A1C4B6}"/>
          </ac:spMkLst>
        </pc:spChg>
        <pc:spChg chg="add del">
          <ac:chgData name="Qasem,Mohammad" userId="S::mbqasem@students.pccc.edu::b8acb259-26ab-4c11-9727-95de4b0e1af0" providerId="AD" clId="Web-{D66F0316-D43E-90D3-2E5D-46376B116E9E}" dt="2023-05-16T22:05:58.282" v="104"/>
          <ac:spMkLst>
            <pc:docMk/>
            <pc:sldMk cId="1813740445" sldId="329"/>
            <ac:spMk id="15" creationId="{59FEC74A-3AD2-3150-A953-9C8BF8F84267}"/>
          </ac:spMkLst>
        </pc:spChg>
        <pc:spChg chg="add del">
          <ac:chgData name="Qasem,Mohammad" userId="S::mbqasem@students.pccc.edu::b8acb259-26ab-4c11-9727-95de4b0e1af0" providerId="AD" clId="Web-{D66F0316-D43E-90D3-2E5D-46376B116E9E}" dt="2023-05-16T22:05:58.282" v="102"/>
          <ac:spMkLst>
            <pc:docMk/>
            <pc:sldMk cId="1813740445" sldId="329"/>
            <ac:spMk id="21" creationId="{647AD9A0-B1D2-01EF-6FB5-77FE8A78C1C0}"/>
          </ac:spMkLst>
        </pc:spChg>
        <pc:spChg chg="add del">
          <ac:chgData name="Qasem,Mohammad" userId="S::mbqasem@students.pccc.edu::b8acb259-26ab-4c11-9727-95de4b0e1af0" providerId="AD" clId="Web-{D66F0316-D43E-90D3-2E5D-46376B116E9E}" dt="2023-05-16T22:05:58.282" v="101"/>
          <ac:spMkLst>
            <pc:docMk/>
            <pc:sldMk cId="1813740445" sldId="329"/>
            <ac:spMk id="23" creationId="{BC6E3754-EFCE-0824-9322-F930CD97AFAD}"/>
          </ac:spMkLst>
        </pc:spChg>
        <pc:spChg chg="add del">
          <ac:chgData name="Qasem,Mohammad" userId="S::mbqasem@students.pccc.edu::b8acb259-26ab-4c11-9727-95de4b0e1af0" providerId="AD" clId="Web-{D66F0316-D43E-90D3-2E5D-46376B116E9E}" dt="2023-05-16T22:05:58.282" v="100"/>
          <ac:spMkLst>
            <pc:docMk/>
            <pc:sldMk cId="1813740445" sldId="329"/>
            <ac:spMk id="25" creationId="{D88DBCA8-47A4-E88C-447E-C678D8E8D7F7}"/>
          </ac:spMkLst>
        </pc:spChg>
        <pc:spChg chg="add del">
          <ac:chgData name="Qasem,Mohammad" userId="S::mbqasem@students.pccc.edu::b8acb259-26ab-4c11-9727-95de4b0e1af0" providerId="AD" clId="Web-{D66F0316-D43E-90D3-2E5D-46376B116E9E}" dt="2023-05-16T22:05:58.282" v="99"/>
          <ac:spMkLst>
            <pc:docMk/>
            <pc:sldMk cId="1813740445" sldId="329"/>
            <ac:spMk id="27" creationId="{D1078B15-0884-C97D-EECB-2B8722C9D1C6}"/>
          </ac:spMkLst>
        </pc:spChg>
        <pc:spChg chg="add del">
          <ac:chgData name="Qasem,Mohammad" userId="S::mbqasem@students.pccc.edu::b8acb259-26ab-4c11-9727-95de4b0e1af0" providerId="AD" clId="Web-{D66F0316-D43E-90D3-2E5D-46376B116E9E}" dt="2023-05-16T22:05:58.282" v="98"/>
          <ac:spMkLst>
            <pc:docMk/>
            <pc:sldMk cId="1813740445" sldId="329"/>
            <ac:spMk id="29" creationId="{B3D7EA3E-E082-09B4-66B1-2CFD3EC86B9A}"/>
          </ac:spMkLst>
        </pc:spChg>
        <pc:spChg chg="add del">
          <ac:chgData name="Qasem,Mohammad" userId="S::mbqasem@students.pccc.edu::b8acb259-26ab-4c11-9727-95de4b0e1af0" providerId="AD" clId="Web-{D66F0316-D43E-90D3-2E5D-46376B116E9E}" dt="2023-05-16T22:05:58.282" v="97"/>
          <ac:spMkLst>
            <pc:docMk/>
            <pc:sldMk cId="1813740445" sldId="329"/>
            <ac:spMk id="31" creationId="{06007074-986E-2048-642B-8814DCE829D0}"/>
          </ac:spMkLst>
        </pc:spChg>
        <pc:spChg chg="add del">
          <ac:chgData name="Qasem,Mohammad" userId="S::mbqasem@students.pccc.edu::b8acb259-26ab-4c11-9727-95de4b0e1af0" providerId="AD" clId="Web-{D66F0316-D43E-90D3-2E5D-46376B116E9E}" dt="2023-05-16T22:05:58.282" v="96"/>
          <ac:spMkLst>
            <pc:docMk/>
            <pc:sldMk cId="1813740445" sldId="329"/>
            <ac:spMk id="33" creationId="{C4C69267-9D7C-796C-399B-D57C6AAC495D}"/>
          </ac:spMkLst>
        </pc:spChg>
        <pc:spChg chg="add del">
          <ac:chgData name="Qasem,Mohammad" userId="S::mbqasem@students.pccc.edu::b8acb259-26ab-4c11-9727-95de4b0e1af0" providerId="AD" clId="Web-{D66F0316-D43E-90D3-2E5D-46376B116E9E}" dt="2023-05-16T22:05:58.282" v="95"/>
          <ac:spMkLst>
            <pc:docMk/>
            <pc:sldMk cId="1813740445" sldId="329"/>
            <ac:spMk id="35" creationId="{AE987B42-973E-AB1D-1883-9B8D99662980}"/>
          </ac:spMkLst>
        </pc:spChg>
        <pc:spChg chg="add del">
          <ac:chgData name="Qasem,Mohammad" userId="S::mbqasem@students.pccc.edu::b8acb259-26ab-4c11-9727-95de4b0e1af0" providerId="AD" clId="Web-{D66F0316-D43E-90D3-2E5D-46376B116E9E}" dt="2023-05-16T22:05:58.282" v="94"/>
          <ac:spMkLst>
            <pc:docMk/>
            <pc:sldMk cId="1813740445" sldId="329"/>
            <ac:spMk id="37" creationId="{A254E4CE-FF13-59F9-4075-96D8DC227526}"/>
          </ac:spMkLst>
        </pc:spChg>
        <pc:spChg chg="add del">
          <ac:chgData name="Qasem,Mohammad" userId="S::mbqasem@students.pccc.edu::b8acb259-26ab-4c11-9727-95de4b0e1af0" providerId="AD" clId="Web-{D66F0316-D43E-90D3-2E5D-46376B116E9E}" dt="2023-05-16T22:05:58.282" v="92"/>
          <ac:spMkLst>
            <pc:docMk/>
            <pc:sldMk cId="1813740445" sldId="329"/>
            <ac:spMk id="43" creationId="{C9C39869-8FD6-DD8C-8816-D0E0CA0C4A55}"/>
          </ac:spMkLst>
        </pc:spChg>
        <pc:spChg chg="add del">
          <ac:chgData name="Qasem,Mohammad" userId="S::mbqasem@students.pccc.edu::b8acb259-26ab-4c11-9727-95de4b0e1af0" providerId="AD" clId="Web-{D66F0316-D43E-90D3-2E5D-46376B116E9E}" dt="2023-05-16T22:05:55.469" v="91"/>
          <ac:spMkLst>
            <pc:docMk/>
            <pc:sldMk cId="1813740445" sldId="329"/>
            <ac:spMk id="45" creationId="{912F6049-ACCF-47AC-115D-FF1C9CB771CC}"/>
          </ac:spMkLst>
        </pc:spChg>
        <pc:spChg chg="add del">
          <ac:chgData name="Qasem,Mohammad" userId="S::mbqasem@students.pccc.edu::b8acb259-26ab-4c11-9727-95de4b0e1af0" providerId="AD" clId="Web-{D66F0316-D43E-90D3-2E5D-46376B116E9E}" dt="2023-05-16T22:05:55.469" v="90"/>
          <ac:spMkLst>
            <pc:docMk/>
            <pc:sldMk cId="1813740445" sldId="329"/>
            <ac:spMk id="47" creationId="{53B19BB7-F084-A467-4619-B2CF965FA784}"/>
          </ac:spMkLst>
        </pc:spChg>
        <pc:spChg chg="add del">
          <ac:chgData name="Qasem,Mohammad" userId="S::mbqasem@students.pccc.edu::b8acb259-26ab-4c11-9727-95de4b0e1af0" providerId="AD" clId="Web-{D66F0316-D43E-90D3-2E5D-46376B116E9E}" dt="2023-05-16T22:05:55.469" v="89"/>
          <ac:spMkLst>
            <pc:docMk/>
            <pc:sldMk cId="1813740445" sldId="329"/>
            <ac:spMk id="49" creationId="{921ABB16-57A0-A2BE-6DD6-5059AFB4D573}"/>
          </ac:spMkLst>
        </pc:spChg>
        <pc:spChg chg="add del">
          <ac:chgData name="Qasem,Mohammad" userId="S::mbqasem@students.pccc.edu::b8acb259-26ab-4c11-9727-95de4b0e1af0" providerId="AD" clId="Web-{D66F0316-D43E-90D3-2E5D-46376B116E9E}" dt="2023-05-16T22:05:55.469" v="88"/>
          <ac:spMkLst>
            <pc:docMk/>
            <pc:sldMk cId="1813740445" sldId="329"/>
            <ac:spMk id="51" creationId="{7EC505F8-FF15-6EDF-4673-43EAB8E6B475}"/>
          </ac:spMkLst>
        </pc:spChg>
        <pc:spChg chg="add del">
          <ac:chgData name="Qasem,Mohammad" userId="S::mbqasem@students.pccc.edu::b8acb259-26ab-4c11-9727-95de4b0e1af0" providerId="AD" clId="Web-{D66F0316-D43E-90D3-2E5D-46376B116E9E}" dt="2023-05-16T22:05:55.469" v="87"/>
          <ac:spMkLst>
            <pc:docMk/>
            <pc:sldMk cId="1813740445" sldId="329"/>
            <ac:spMk id="53" creationId="{4345733F-DA0D-836C-9714-BBFBF9BF9014}"/>
          </ac:spMkLst>
        </pc:spChg>
        <pc:spChg chg="add del">
          <ac:chgData name="Qasem,Mohammad" userId="S::mbqasem@students.pccc.edu::b8acb259-26ab-4c11-9727-95de4b0e1af0" providerId="AD" clId="Web-{D66F0316-D43E-90D3-2E5D-46376B116E9E}" dt="2023-05-16T22:05:55.469" v="86"/>
          <ac:spMkLst>
            <pc:docMk/>
            <pc:sldMk cId="1813740445" sldId="329"/>
            <ac:spMk id="55" creationId="{FB48B85A-4BF2-88FF-D331-15E4EBAB2A6C}"/>
          </ac:spMkLst>
        </pc:spChg>
        <pc:spChg chg="add del">
          <ac:chgData name="Qasem,Mohammad" userId="S::mbqasem@students.pccc.edu::b8acb259-26ab-4c11-9727-95de4b0e1af0" providerId="AD" clId="Web-{D66F0316-D43E-90D3-2E5D-46376B116E9E}" dt="2023-05-16T22:05:55.469" v="84"/>
          <ac:spMkLst>
            <pc:docMk/>
            <pc:sldMk cId="1813740445" sldId="329"/>
            <ac:spMk id="61" creationId="{106E850B-F7CB-63E8-DE61-99F6CBD608B6}"/>
          </ac:spMkLst>
        </pc:spChg>
        <pc:spChg chg="add del">
          <ac:chgData name="Qasem,Mohammad" userId="S::mbqasem@students.pccc.edu::b8acb259-26ab-4c11-9727-95de4b0e1af0" providerId="AD" clId="Web-{D66F0316-D43E-90D3-2E5D-46376B116E9E}" dt="2023-05-16T22:05:55.469" v="83"/>
          <ac:spMkLst>
            <pc:docMk/>
            <pc:sldMk cId="1813740445" sldId="329"/>
            <ac:spMk id="63" creationId="{99F3D41E-8869-E9F9-64A9-224EB84F40CA}"/>
          </ac:spMkLst>
        </pc:spChg>
        <pc:spChg chg="add del">
          <ac:chgData name="Qasem,Mohammad" userId="S::mbqasem@students.pccc.edu::b8acb259-26ab-4c11-9727-95de4b0e1af0" providerId="AD" clId="Web-{D66F0316-D43E-90D3-2E5D-46376B116E9E}" dt="2023-05-16T22:05:55.469" v="82"/>
          <ac:spMkLst>
            <pc:docMk/>
            <pc:sldMk cId="1813740445" sldId="329"/>
            <ac:spMk id="65" creationId="{F059F358-C5E1-F8F9-7B11-C14FE41F8BFC}"/>
          </ac:spMkLst>
        </pc:spChg>
        <pc:spChg chg="add del">
          <ac:chgData name="Qasem,Mohammad" userId="S::mbqasem@students.pccc.edu::b8acb259-26ab-4c11-9727-95de4b0e1af0" providerId="AD" clId="Web-{D66F0316-D43E-90D3-2E5D-46376B116E9E}" dt="2023-05-16T22:05:55.469" v="81"/>
          <ac:spMkLst>
            <pc:docMk/>
            <pc:sldMk cId="1813740445" sldId="329"/>
            <ac:spMk id="67" creationId="{14357527-0DB4-C6F5-83F9-C4E7402CB84F}"/>
          </ac:spMkLst>
        </pc:spChg>
        <pc:spChg chg="add del">
          <ac:chgData name="Qasem,Mohammad" userId="S::mbqasem@students.pccc.edu::b8acb259-26ab-4c11-9727-95de4b0e1af0" providerId="AD" clId="Web-{D66F0316-D43E-90D3-2E5D-46376B116E9E}" dt="2023-05-16T22:05:55.469" v="80"/>
          <ac:spMkLst>
            <pc:docMk/>
            <pc:sldMk cId="1813740445" sldId="329"/>
            <ac:spMk id="69" creationId="{C5621C96-C130-5B82-7A8B-A4CA419F092B}"/>
          </ac:spMkLst>
        </pc:spChg>
        <pc:spChg chg="add del">
          <ac:chgData name="Qasem,Mohammad" userId="S::mbqasem@students.pccc.edu::b8acb259-26ab-4c11-9727-95de4b0e1af0" providerId="AD" clId="Web-{D66F0316-D43E-90D3-2E5D-46376B116E9E}" dt="2023-05-16T22:05:55.469" v="79"/>
          <ac:spMkLst>
            <pc:docMk/>
            <pc:sldMk cId="1813740445" sldId="329"/>
            <ac:spMk id="71" creationId="{FA2FFE9B-44C4-DDA5-2679-797A9E9C3C0C}"/>
          </ac:spMkLst>
        </pc:spChg>
        <pc:spChg chg="add del">
          <ac:chgData name="Qasem,Mohammad" userId="S::mbqasem@students.pccc.edu::b8acb259-26ab-4c11-9727-95de4b0e1af0" providerId="AD" clId="Web-{D66F0316-D43E-90D3-2E5D-46376B116E9E}" dt="2023-05-16T22:05:55.469" v="78"/>
          <ac:spMkLst>
            <pc:docMk/>
            <pc:sldMk cId="1813740445" sldId="329"/>
            <ac:spMk id="73" creationId="{6919CAC6-66CF-3411-F316-056F8855597D}"/>
          </ac:spMkLst>
        </pc:spChg>
        <pc:spChg chg="add del">
          <ac:chgData name="Qasem,Mohammad" userId="S::mbqasem@students.pccc.edu::b8acb259-26ab-4c11-9727-95de4b0e1af0" providerId="AD" clId="Web-{D66F0316-D43E-90D3-2E5D-46376B116E9E}" dt="2023-05-16T22:05:55.469" v="77"/>
          <ac:spMkLst>
            <pc:docMk/>
            <pc:sldMk cId="1813740445" sldId="329"/>
            <ac:spMk id="75" creationId="{03A41F47-1D31-3349-8692-2C8A1D727B63}"/>
          </ac:spMkLst>
        </pc:spChg>
        <pc:spChg chg="add del">
          <ac:chgData name="Qasem,Mohammad" userId="S::mbqasem@students.pccc.edu::b8acb259-26ab-4c11-9727-95de4b0e1af0" providerId="AD" clId="Web-{D66F0316-D43E-90D3-2E5D-46376B116E9E}" dt="2023-05-16T22:05:55.469" v="76"/>
          <ac:spMkLst>
            <pc:docMk/>
            <pc:sldMk cId="1813740445" sldId="329"/>
            <ac:spMk id="77" creationId="{28E9754D-A647-4FD6-7E76-02573EBC9890}"/>
          </ac:spMkLst>
        </pc:spChg>
        <pc:spChg chg="add del">
          <ac:chgData name="Qasem,Mohammad" userId="S::mbqasem@students.pccc.edu::b8acb259-26ab-4c11-9727-95de4b0e1af0" providerId="AD" clId="Web-{D66F0316-D43E-90D3-2E5D-46376B116E9E}" dt="2023-05-16T22:05:55.469" v="74"/>
          <ac:spMkLst>
            <pc:docMk/>
            <pc:sldMk cId="1813740445" sldId="329"/>
            <ac:spMk id="83" creationId="{4766C275-536A-ACD8-D3A0-55263477EE45}"/>
          </ac:spMkLst>
        </pc:spChg>
        <pc:spChg chg="add del">
          <ac:chgData name="Qasem,Mohammad" userId="S::mbqasem@students.pccc.edu::b8acb259-26ab-4c11-9727-95de4b0e1af0" providerId="AD" clId="Web-{D66F0316-D43E-90D3-2E5D-46376B116E9E}" dt="2023-05-16T22:07:46.071" v="130"/>
          <ac:spMkLst>
            <pc:docMk/>
            <pc:sldMk cId="1813740445" sldId="329"/>
            <ac:spMk id="85" creationId="{473DA49C-CB48-8A43-F8D4-14B2BF5C3F44}"/>
          </ac:spMkLst>
        </pc:spChg>
        <pc:spChg chg="add del mod">
          <ac:chgData name="Qasem,Mohammad" userId="S::mbqasem@students.pccc.edu::b8acb259-26ab-4c11-9727-95de4b0e1af0" providerId="AD" clId="Web-{D66F0316-D43E-90D3-2E5D-46376B116E9E}" dt="2023-05-16T22:17:40.485" v="338"/>
          <ac:spMkLst>
            <pc:docMk/>
            <pc:sldMk cId="1813740445" sldId="329"/>
            <ac:spMk id="91" creationId="{2EAE4ED0-05A6-B831-8470-FB2119595F2C}"/>
          </ac:spMkLst>
        </pc:spChg>
        <pc:spChg chg="add del mod">
          <ac:chgData name="Qasem,Mohammad" userId="S::mbqasem@students.pccc.edu::b8acb259-26ab-4c11-9727-95de4b0e1af0" providerId="AD" clId="Web-{D66F0316-D43E-90D3-2E5D-46376B116E9E}" dt="2023-05-16T22:17:46.939" v="340"/>
          <ac:spMkLst>
            <pc:docMk/>
            <pc:sldMk cId="1813740445" sldId="329"/>
            <ac:spMk id="93" creationId="{926518FF-F6D9-EB88-217B-0825896BB326}"/>
          </ac:spMkLst>
        </pc:spChg>
        <pc:spChg chg="add del mod">
          <ac:chgData name="Qasem,Mohammad" userId="S::mbqasem@students.pccc.edu::b8acb259-26ab-4c11-9727-95de4b0e1af0" providerId="AD" clId="Web-{D66F0316-D43E-90D3-2E5D-46376B116E9E}" dt="2023-05-16T22:16:18.308" v="324"/>
          <ac:spMkLst>
            <pc:docMk/>
            <pc:sldMk cId="1813740445" sldId="329"/>
            <ac:spMk id="95" creationId="{E5C7E7EE-658D-DF27-BFBB-4AD4147977EF}"/>
          </ac:spMkLst>
        </pc:spChg>
        <pc:spChg chg="add del mod">
          <ac:chgData name="Qasem,Mohammad" userId="S::mbqasem@students.pccc.edu::b8acb259-26ab-4c11-9727-95de4b0e1af0" providerId="AD" clId="Web-{D66F0316-D43E-90D3-2E5D-46376B116E9E}" dt="2023-05-16T22:16:29.043" v="326"/>
          <ac:spMkLst>
            <pc:docMk/>
            <pc:sldMk cId="1813740445" sldId="329"/>
            <ac:spMk id="99" creationId="{AA072EAA-7821-DFBC-6B8B-06BF77D5E94B}"/>
          </ac:spMkLst>
        </pc:spChg>
        <pc:grpChg chg="add del">
          <ac:chgData name="Qasem,Mohammad" userId="S::mbqasem@students.pccc.edu::b8acb259-26ab-4c11-9727-95de4b0e1af0" providerId="AD" clId="Web-{D66F0316-D43E-90D3-2E5D-46376B116E9E}" dt="2023-05-16T22:05:58.282" v="103"/>
          <ac:grpSpMkLst>
            <pc:docMk/>
            <pc:sldMk cId="1813740445" sldId="329"/>
            <ac:grpSpMk id="19" creationId="{B7D88801-2AC3-3BCF-4097-5EB3392772D7}"/>
          </ac:grpSpMkLst>
        </pc:grpChg>
        <pc:grpChg chg="add del">
          <ac:chgData name="Qasem,Mohammad" userId="S::mbqasem@students.pccc.edu::b8acb259-26ab-4c11-9727-95de4b0e1af0" providerId="AD" clId="Web-{D66F0316-D43E-90D3-2E5D-46376B116E9E}" dt="2023-05-16T22:05:58.282" v="93"/>
          <ac:grpSpMkLst>
            <pc:docMk/>
            <pc:sldMk cId="1813740445" sldId="329"/>
            <ac:grpSpMk id="41" creationId="{ECDDD067-01E0-6CAD-5B37-DC422C44C1DD}"/>
          </ac:grpSpMkLst>
        </pc:grpChg>
        <pc:grpChg chg="add del">
          <ac:chgData name="Qasem,Mohammad" userId="S::mbqasem@students.pccc.edu::b8acb259-26ab-4c11-9727-95de4b0e1af0" providerId="AD" clId="Web-{D66F0316-D43E-90D3-2E5D-46376B116E9E}" dt="2023-05-16T22:05:55.469" v="85"/>
          <ac:grpSpMkLst>
            <pc:docMk/>
            <pc:sldMk cId="1813740445" sldId="329"/>
            <ac:grpSpMk id="59" creationId="{59F62C82-50B5-65C7-0DAC-B73E373B0A1F}"/>
          </ac:grpSpMkLst>
        </pc:grpChg>
        <pc:grpChg chg="add del">
          <ac:chgData name="Qasem,Mohammad" userId="S::mbqasem@students.pccc.edu::b8acb259-26ab-4c11-9727-95de4b0e1af0" providerId="AD" clId="Web-{D66F0316-D43E-90D3-2E5D-46376B116E9E}" dt="2023-05-16T22:05:55.469" v="75"/>
          <ac:grpSpMkLst>
            <pc:docMk/>
            <pc:sldMk cId="1813740445" sldId="329"/>
            <ac:grpSpMk id="81" creationId="{448B9021-42E5-C45F-39E9-C2915663C7F0}"/>
          </ac:grpSpMkLst>
        </pc:grpChg>
        <pc:grpChg chg="add del mod">
          <ac:chgData name="Qasem,Mohammad" userId="S::mbqasem@students.pccc.edu::b8acb259-26ab-4c11-9727-95de4b0e1af0" providerId="AD" clId="Web-{D66F0316-D43E-90D3-2E5D-46376B116E9E}" dt="2023-05-16T22:17:41.579" v="339"/>
          <ac:grpSpMkLst>
            <pc:docMk/>
            <pc:sldMk cId="1813740445" sldId="329"/>
            <ac:grpSpMk id="89" creationId="{E4C5826F-ADA6-A2F1-71A8-261A82983984}"/>
          </ac:grpSpMkLst>
        </pc:grpChg>
        <pc:grpChg chg="add del mod">
          <ac:chgData name="Qasem,Mohammad" userId="S::mbqasem@students.pccc.edu::b8acb259-26ab-4c11-9727-95de4b0e1af0" providerId="AD" clId="Web-{D66F0316-D43E-90D3-2E5D-46376B116E9E}" dt="2023-05-16T22:16:30.949" v="327"/>
          <ac:grpSpMkLst>
            <pc:docMk/>
            <pc:sldMk cId="1813740445" sldId="329"/>
            <ac:grpSpMk id="96" creationId="{C7E95212-5DCA-CA87-D08A-3B84375B1117}"/>
          </ac:grpSpMkLst>
        </pc:grpChg>
        <pc:grpChg chg="add del mod">
          <ac:chgData name="Qasem,Mohammad" userId="S::mbqasem@students.pccc.edu::b8acb259-26ab-4c11-9727-95de4b0e1af0" providerId="AD" clId="Web-{D66F0316-D43E-90D3-2E5D-46376B116E9E}" dt="2023-05-16T22:16:20.605" v="325"/>
          <ac:grpSpMkLst>
            <pc:docMk/>
            <pc:sldMk cId="1813740445" sldId="329"/>
            <ac:grpSpMk id="100" creationId="{28B3FF96-E283-6509-07F1-1D1BF651885B}"/>
          </ac:grpSpMkLst>
        </pc:grpChg>
        <pc:grpChg chg="add mod">
          <ac:chgData name="Qasem,Mohammad" userId="S::mbqasem@students.pccc.edu::b8acb259-26ab-4c11-9727-95de4b0e1af0" providerId="AD" clId="Web-{D66F0316-D43E-90D3-2E5D-46376B116E9E}" dt="2023-05-16T22:38:46.897" v="521" actId="1076"/>
          <ac:grpSpMkLst>
            <pc:docMk/>
            <pc:sldMk cId="1813740445" sldId="329"/>
            <ac:grpSpMk id="141" creationId="{0FC6BD1D-A936-BB21-B42B-1F313973A703}"/>
          </ac:grpSpMkLst>
        </pc:grpChg>
        <pc:grpChg chg="add mod">
          <ac:chgData name="Qasem,Mohammad" userId="S::mbqasem@students.pccc.edu::b8acb259-26ab-4c11-9727-95de4b0e1af0" providerId="AD" clId="Web-{D66F0316-D43E-90D3-2E5D-46376B116E9E}" dt="2023-05-16T22:38:46.929" v="522" actId="1076"/>
          <ac:grpSpMkLst>
            <pc:docMk/>
            <pc:sldMk cId="1813740445" sldId="329"/>
            <ac:grpSpMk id="147" creationId="{3390B210-4FE8-024E-04C8-6EEA152B75AD}"/>
          </ac:grpSpMkLst>
        </pc:grpChg>
        <pc:grpChg chg="add mod">
          <ac:chgData name="Qasem,Mohammad" userId="S::mbqasem@students.pccc.edu::b8acb259-26ab-4c11-9727-95de4b0e1af0" providerId="AD" clId="Web-{D66F0316-D43E-90D3-2E5D-46376B116E9E}" dt="2023-05-16T22:38:46.976" v="523" actId="1076"/>
          <ac:grpSpMkLst>
            <pc:docMk/>
            <pc:sldMk cId="1813740445" sldId="329"/>
            <ac:grpSpMk id="169" creationId="{943C72D5-3D6C-882E-81B8-665BF36E7A10}"/>
          </ac:grpSpMkLst>
        </pc:grpChg>
      </pc:sldChg>
      <pc:sldChg chg="new">
        <pc:chgData name="Qasem,Mohammad" userId="S::mbqasem@students.pccc.edu::b8acb259-26ab-4c11-9727-95de4b0e1af0" providerId="AD" clId="Web-{D66F0316-D43E-90D3-2E5D-46376B116E9E}" dt="2023-05-17T16:13:29.072" v="524"/>
        <pc:sldMkLst>
          <pc:docMk/>
          <pc:sldMk cId="640281553" sldId="332"/>
        </pc:sldMkLst>
      </pc:sldChg>
      <pc:sldMasterChg chg="modSldLayout">
        <pc:chgData name="Qasem,Mohammad" userId="S::mbqasem@students.pccc.edu::b8acb259-26ab-4c11-9727-95de4b0e1af0" providerId="AD" clId="Web-{D66F0316-D43E-90D3-2E5D-46376B116E9E}" dt="2023-05-16T22:04:51.184" v="34"/>
        <pc:sldMasterMkLst>
          <pc:docMk/>
          <pc:sldMasterMk cId="0" sldId="2147483689"/>
        </pc:sldMasterMkLst>
        <pc:sldLayoutChg chg="replId">
          <pc:chgData name="Qasem,Mohammad" userId="S::mbqasem@students.pccc.edu::b8acb259-26ab-4c11-9727-95de4b0e1af0" providerId="AD" clId="Web-{D66F0316-D43E-90D3-2E5D-46376B116E9E}" dt="2023-05-16T22:04:51.184" v="34"/>
          <pc:sldLayoutMkLst>
            <pc:docMk/>
            <pc:sldMasterMk cId="0" sldId="2147483689"/>
            <pc:sldLayoutMk cId="0" sldId="2147483701"/>
          </pc:sldLayoutMkLst>
        </pc:sldLayoutChg>
      </pc:sldMasterChg>
      <pc:sldMasterChg chg="add addSldLayout">
        <pc:chgData name="Qasem,Mohammad" userId="S::mbqasem@students.pccc.edu::b8acb259-26ab-4c11-9727-95de4b0e1af0" providerId="AD" clId="Web-{D66F0316-D43E-90D3-2E5D-46376B116E9E}" dt="2023-05-16T22:04:51.184" v="34"/>
        <pc:sldMasterMkLst>
          <pc:docMk/>
          <pc:sldMasterMk cId="0" sldId="2147483692"/>
        </pc:sldMasterMkLst>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50"/>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54"/>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62"/>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65"/>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70"/>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72"/>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73"/>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75"/>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76"/>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2544603660" sldId="2147483681"/>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1971772949" sldId="2147483682"/>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2544603660" sldId="2147483684"/>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3"/>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4"/>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5"/>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6"/>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7"/>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8"/>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699"/>
          </pc:sldLayoutMkLst>
        </pc:sldLayoutChg>
        <pc:sldLayoutChg chg="add">
          <pc:chgData name="Qasem,Mohammad" userId="S::mbqasem@students.pccc.edu::b8acb259-26ab-4c11-9727-95de4b0e1af0" providerId="AD" clId="Web-{D66F0316-D43E-90D3-2E5D-46376B116E9E}" dt="2023-05-16T22:04:51.184" v="34"/>
          <pc:sldLayoutMkLst>
            <pc:docMk/>
            <pc:sldMasterMk cId="0" sldId="2147483692"/>
            <pc:sldLayoutMk cId="0" sldId="2147483700"/>
          </pc:sldLayoutMkLst>
        </pc:sldLayoutChg>
      </pc:sldMasterChg>
    </pc:docChg>
  </pc:docChgLst>
  <pc:docChgLst>
    <pc:chgData name="Qasem,Mohammad" userId="S::mbqasem@students.pccc.edu::b8acb259-26ab-4c11-9727-95de4b0e1af0" providerId="AD" clId="Web-{55571B47-E78A-8081-30E9-1311D90E9BEF}"/>
    <pc:docChg chg="modSld">
      <pc:chgData name="Qasem,Mohammad" userId="S::mbqasem@students.pccc.edu::b8acb259-26ab-4c11-9727-95de4b0e1af0" providerId="AD" clId="Web-{55571B47-E78A-8081-30E9-1311D90E9BEF}" dt="2023-05-16T16:41:31.120" v="1" actId="1076"/>
      <pc:docMkLst>
        <pc:docMk/>
      </pc:docMkLst>
      <pc:sldChg chg="modSp">
        <pc:chgData name="Qasem,Mohammad" userId="S::mbqasem@students.pccc.edu::b8acb259-26ab-4c11-9727-95de4b0e1af0" providerId="AD" clId="Web-{55571B47-E78A-8081-30E9-1311D90E9BEF}" dt="2023-05-16T16:41:31.120" v="1" actId="1076"/>
        <pc:sldMkLst>
          <pc:docMk/>
          <pc:sldMk cId="996866117" sldId="324"/>
        </pc:sldMkLst>
        <pc:picChg chg="mod">
          <ac:chgData name="Qasem,Mohammad" userId="S::mbqasem@students.pccc.edu::b8acb259-26ab-4c11-9727-95de4b0e1af0" providerId="AD" clId="Web-{55571B47-E78A-8081-30E9-1311D90E9BEF}" dt="2023-05-16T16:41:31.120" v="1" actId="1076"/>
          <ac:picMkLst>
            <pc:docMk/>
            <pc:sldMk cId="996866117" sldId="324"/>
            <ac:picMk id="4" creationId="{71EF17AD-23D8-74A1-082C-400C811C0BCA}"/>
          </ac:picMkLst>
        </pc:picChg>
      </pc:sldChg>
    </pc:docChg>
  </pc:docChgLst>
  <pc:docChgLst>
    <pc:chgData name="Bayona,Kayla" userId="S::klbayona@students.pccc.edu::fed2a4bc-e312-4491-9960-e554397aadb8" providerId="AD" clId="Web-{416B3496-7C01-8C3D-0E93-C4A97F101B74}"/>
    <pc:docChg chg="modSld">
      <pc:chgData name="Bayona,Kayla" userId="S::klbayona@students.pccc.edu::fed2a4bc-e312-4491-9960-e554397aadb8" providerId="AD" clId="Web-{416B3496-7C01-8C3D-0E93-C4A97F101B74}" dt="2023-05-19T15:13:36.370" v="0" actId="1076"/>
      <pc:docMkLst>
        <pc:docMk/>
      </pc:docMkLst>
      <pc:sldChg chg="modSp">
        <pc:chgData name="Bayona,Kayla" userId="S::klbayona@students.pccc.edu::fed2a4bc-e312-4491-9960-e554397aadb8" providerId="AD" clId="Web-{416B3496-7C01-8C3D-0E93-C4A97F101B74}" dt="2023-05-19T15:13:36.370" v="0" actId="1076"/>
        <pc:sldMkLst>
          <pc:docMk/>
          <pc:sldMk cId="0" sldId="281"/>
        </pc:sldMkLst>
        <pc:picChg chg="mod">
          <ac:chgData name="Bayona,Kayla" userId="S::klbayona@students.pccc.edu::fed2a4bc-e312-4491-9960-e554397aadb8" providerId="AD" clId="Web-{416B3496-7C01-8C3D-0E93-C4A97F101B74}" dt="2023-05-19T15:13:36.370" v="0" actId="1076"/>
          <ac:picMkLst>
            <pc:docMk/>
            <pc:sldMk cId="0" sldId="281"/>
            <ac:picMk id="8" creationId="{563F5494-0A09-A5D6-B5D0-E7A241BC20D5}"/>
          </ac:picMkLst>
        </pc:picChg>
      </pc:sldChg>
    </pc:docChg>
  </pc:docChgLst>
  <pc:docChgLst>
    <pc:chgData name="Qasem,Mohammad" userId="S::mbqasem@students.pccc.edu::b8acb259-26ab-4c11-9727-95de4b0e1af0" providerId="AD" clId="Web-{C0BA6D9D-2014-C8E8-07C9-C1834AF2244F}"/>
    <pc:docChg chg="delSld modSld">
      <pc:chgData name="Qasem,Mohammad" userId="S::mbqasem@students.pccc.edu::b8acb259-26ab-4c11-9727-95de4b0e1af0" providerId="AD" clId="Web-{C0BA6D9D-2014-C8E8-07C9-C1834AF2244F}" dt="2023-05-17T16:17:05.527" v="58" actId="1076"/>
      <pc:docMkLst>
        <pc:docMk/>
      </pc:docMkLst>
      <pc:sldChg chg="del">
        <pc:chgData name="Qasem,Mohammad" userId="S::mbqasem@students.pccc.edu::b8acb259-26ab-4c11-9727-95de4b0e1af0" providerId="AD" clId="Web-{C0BA6D9D-2014-C8E8-07C9-C1834AF2244F}" dt="2023-05-17T16:16:13.210" v="53"/>
        <pc:sldMkLst>
          <pc:docMk/>
          <pc:sldMk cId="1813740445" sldId="329"/>
        </pc:sldMkLst>
      </pc:sldChg>
      <pc:sldChg chg="addSp delSp modSp">
        <pc:chgData name="Qasem,Mohammad" userId="S::mbqasem@students.pccc.edu::b8acb259-26ab-4c11-9727-95de4b0e1af0" providerId="AD" clId="Web-{C0BA6D9D-2014-C8E8-07C9-C1834AF2244F}" dt="2023-05-17T16:17:05.527" v="58" actId="1076"/>
        <pc:sldMkLst>
          <pc:docMk/>
          <pc:sldMk cId="640281553" sldId="332"/>
        </pc:sldMkLst>
        <pc:spChg chg="del">
          <ac:chgData name="Qasem,Mohammad" userId="S::mbqasem@students.pccc.edu::b8acb259-26ab-4c11-9727-95de4b0e1af0" providerId="AD" clId="Web-{C0BA6D9D-2014-C8E8-07C9-C1834AF2244F}" dt="2023-05-17T16:14:26.827" v="13"/>
          <ac:spMkLst>
            <pc:docMk/>
            <pc:sldMk cId="640281553" sldId="332"/>
            <ac:spMk id="2" creationId="{0AF81E0E-4A9A-C93C-663E-ED8E515BC81F}"/>
          </ac:spMkLst>
        </pc:spChg>
        <pc:spChg chg="del">
          <ac:chgData name="Qasem,Mohammad" userId="S::mbqasem@students.pccc.edu::b8acb259-26ab-4c11-9727-95de4b0e1af0" providerId="AD" clId="Web-{C0BA6D9D-2014-C8E8-07C9-C1834AF2244F}" dt="2023-05-17T16:14:26.827" v="12"/>
          <ac:spMkLst>
            <pc:docMk/>
            <pc:sldMk cId="640281553" sldId="332"/>
            <ac:spMk id="3" creationId="{F3DBB23A-B5B6-0809-D882-EFB44647E72B}"/>
          </ac:spMkLst>
        </pc:spChg>
        <pc:spChg chg="add del">
          <ac:chgData name="Qasem,Mohammad" userId="S::mbqasem@students.pccc.edu::b8acb259-26ab-4c11-9727-95de4b0e1af0" providerId="AD" clId="Web-{C0BA6D9D-2014-C8E8-07C9-C1834AF2244F}" dt="2023-05-17T16:14:23.968" v="11"/>
          <ac:spMkLst>
            <pc:docMk/>
            <pc:sldMk cId="640281553" sldId="332"/>
            <ac:spMk id="5" creationId="{D9A79221-6E23-9ABF-7B27-4ABE4466A78F}"/>
          </ac:spMkLst>
        </pc:spChg>
        <pc:spChg chg="add del">
          <ac:chgData name="Qasem,Mohammad" userId="S::mbqasem@students.pccc.edu::b8acb259-26ab-4c11-9727-95de4b0e1af0" providerId="AD" clId="Web-{C0BA6D9D-2014-C8E8-07C9-C1834AF2244F}" dt="2023-05-17T16:14:23.968" v="10"/>
          <ac:spMkLst>
            <pc:docMk/>
            <pc:sldMk cId="640281553" sldId="332"/>
            <ac:spMk id="7" creationId="{25D8CAA5-D1A0-4E77-4581-7EBC49985F5D}"/>
          </ac:spMkLst>
        </pc:spChg>
        <pc:spChg chg="add del">
          <ac:chgData name="Qasem,Mohammad" userId="S::mbqasem@students.pccc.edu::b8acb259-26ab-4c11-9727-95de4b0e1af0" providerId="AD" clId="Web-{C0BA6D9D-2014-C8E8-07C9-C1834AF2244F}" dt="2023-05-17T16:14:23.968" v="9"/>
          <ac:spMkLst>
            <pc:docMk/>
            <pc:sldMk cId="640281553" sldId="332"/>
            <ac:spMk id="9" creationId="{16B0B69A-D302-C9A8-BB1C-F2A7E1316896}"/>
          </ac:spMkLst>
        </pc:spChg>
        <pc:spChg chg="add">
          <ac:chgData name="Qasem,Mohammad" userId="S::mbqasem@students.pccc.edu::b8acb259-26ab-4c11-9727-95de4b0e1af0" providerId="AD" clId="Web-{C0BA6D9D-2014-C8E8-07C9-C1834AF2244F}" dt="2023-05-17T16:14:29.765" v="14"/>
          <ac:spMkLst>
            <pc:docMk/>
            <pc:sldMk cId="640281553" sldId="332"/>
            <ac:spMk id="78" creationId="{30D3CBA7-BA6A-B640-61D5-56F21E8D7E1A}"/>
          </ac:spMkLst>
        </pc:spChg>
        <pc:spChg chg="add mod">
          <ac:chgData name="Qasem,Mohammad" userId="S::mbqasem@students.pccc.edu::b8acb259-26ab-4c11-9727-95de4b0e1af0" providerId="AD" clId="Web-{C0BA6D9D-2014-C8E8-07C9-C1834AF2244F}" dt="2023-05-17T16:17:05.527" v="58" actId="1076"/>
          <ac:spMkLst>
            <pc:docMk/>
            <pc:sldMk cId="640281553" sldId="332"/>
            <ac:spMk id="80" creationId="{6AB81723-92A4-41B3-6FD1-19CD6120E1E0}"/>
          </ac:spMkLst>
        </pc:spChg>
        <pc:spChg chg="add del mod">
          <ac:chgData name="Qasem,Mohammad" userId="S::mbqasem@students.pccc.edu::b8acb259-26ab-4c11-9727-95de4b0e1af0" providerId="AD" clId="Web-{C0BA6D9D-2014-C8E8-07C9-C1834AF2244F}" dt="2023-05-17T16:14:54.204" v="23"/>
          <ac:spMkLst>
            <pc:docMk/>
            <pc:sldMk cId="640281553" sldId="332"/>
            <ac:spMk id="82" creationId="{972D9569-095E-E36B-0367-E162A8D6180B}"/>
          </ac:spMkLst>
        </pc:spChg>
        <pc:grpChg chg="add del">
          <ac:chgData name="Qasem,Mohammad" userId="S::mbqasem@students.pccc.edu::b8acb259-26ab-4c11-9727-95de4b0e1af0" providerId="AD" clId="Web-{C0BA6D9D-2014-C8E8-07C9-C1834AF2244F}" dt="2023-05-17T16:14:23.968" v="8"/>
          <ac:grpSpMkLst>
            <pc:docMk/>
            <pc:sldMk cId="640281553" sldId="332"/>
            <ac:grpSpMk id="48" creationId="{A8ACC326-85F0-EFC1-EF42-01B08DAC631A}"/>
          </ac:grpSpMkLst>
        </pc:grpChg>
        <pc:grpChg chg="add del">
          <ac:chgData name="Qasem,Mohammad" userId="S::mbqasem@students.pccc.edu::b8acb259-26ab-4c11-9727-95de4b0e1af0" providerId="AD" clId="Web-{C0BA6D9D-2014-C8E8-07C9-C1834AF2244F}" dt="2023-05-17T16:14:23.968" v="7"/>
          <ac:grpSpMkLst>
            <pc:docMk/>
            <pc:sldMk cId="640281553" sldId="332"/>
            <ac:grpSpMk id="54" creationId="{A5AEDAEE-0145-66F4-65EB-A7871C25B079}"/>
          </ac:grpSpMkLst>
        </pc:grpChg>
        <pc:grpChg chg="add del">
          <ac:chgData name="Qasem,Mohammad" userId="S::mbqasem@students.pccc.edu::b8acb259-26ab-4c11-9727-95de4b0e1af0" providerId="AD" clId="Web-{C0BA6D9D-2014-C8E8-07C9-C1834AF2244F}" dt="2023-05-17T16:14:23.968" v="6"/>
          <ac:grpSpMkLst>
            <pc:docMk/>
            <pc:sldMk cId="640281553" sldId="332"/>
            <ac:grpSpMk id="76" creationId="{27014BFF-15CB-73CC-F291-2DEC3711250A}"/>
          </ac:grpSpMkLst>
        </pc:grpChg>
        <pc:grpChg chg="add">
          <ac:chgData name="Qasem,Mohammad" userId="S::mbqasem@students.pccc.edu::b8acb259-26ab-4c11-9727-95de4b0e1af0" providerId="AD" clId="Web-{C0BA6D9D-2014-C8E8-07C9-C1834AF2244F}" dt="2023-05-17T16:14:29.890" v="17"/>
          <ac:grpSpMkLst>
            <pc:docMk/>
            <pc:sldMk cId="640281553" sldId="332"/>
            <ac:grpSpMk id="121" creationId="{D8E723A7-E2AE-3C04-ABF2-F589A8752014}"/>
          </ac:grpSpMkLst>
        </pc:grpChg>
        <pc:grpChg chg="add">
          <ac:chgData name="Qasem,Mohammad" userId="S::mbqasem@students.pccc.edu::b8acb259-26ab-4c11-9727-95de4b0e1af0" providerId="AD" clId="Web-{C0BA6D9D-2014-C8E8-07C9-C1834AF2244F}" dt="2023-05-17T16:14:29.906" v="18"/>
          <ac:grpSpMkLst>
            <pc:docMk/>
            <pc:sldMk cId="640281553" sldId="332"/>
            <ac:grpSpMk id="127" creationId="{43CB94D8-32EC-1BA0-FCF5-CF003BC23316}"/>
          </ac:grpSpMkLst>
        </pc:grpChg>
        <pc:grpChg chg="add">
          <ac:chgData name="Qasem,Mohammad" userId="S::mbqasem@students.pccc.edu::b8acb259-26ab-4c11-9727-95de4b0e1af0" providerId="AD" clId="Web-{C0BA6D9D-2014-C8E8-07C9-C1834AF2244F}" dt="2023-05-17T16:14:29.968" v="19"/>
          <ac:grpSpMkLst>
            <pc:docMk/>
            <pc:sldMk cId="640281553" sldId="332"/>
            <ac:grpSpMk id="149" creationId="{E3DE95B6-03EF-F1C0-C49B-94CE7665A9F2}"/>
          </ac:grpSpMkLst>
        </pc:grpChg>
      </pc:sldChg>
    </pc:docChg>
  </pc:docChgLst>
  <pc:docChgLst>
    <pc:chgData name="Mullane,Aksarapuk" userId="6af69bd8-d96a-4881-bf6e-bf9e7a815abe" providerId="ADAL" clId="{2A7E8160-D985-42AF-964E-9FAF93883B97}"/>
    <pc:docChg chg="custSel delSld modSld sldOrd">
      <pc:chgData name="Mullane,Aksarapuk" userId="6af69bd8-d96a-4881-bf6e-bf9e7a815abe" providerId="ADAL" clId="{2A7E8160-D985-42AF-964E-9FAF93883B97}" dt="2023-05-17T16:35:03.274" v="503" actId="20577"/>
      <pc:docMkLst>
        <pc:docMk/>
      </pc:docMkLst>
      <pc:sldChg chg="modSp mod">
        <pc:chgData name="Mullane,Aksarapuk" userId="6af69bd8-d96a-4881-bf6e-bf9e7a815abe" providerId="ADAL" clId="{2A7E8160-D985-42AF-964E-9FAF93883B97}" dt="2023-05-17T13:55:19.216" v="422" actId="14100"/>
        <pc:sldMkLst>
          <pc:docMk/>
          <pc:sldMk cId="0" sldId="256"/>
        </pc:sldMkLst>
        <pc:picChg chg="mod">
          <ac:chgData name="Mullane,Aksarapuk" userId="6af69bd8-d96a-4881-bf6e-bf9e7a815abe" providerId="ADAL" clId="{2A7E8160-D985-42AF-964E-9FAF93883B97}" dt="2023-05-17T13:55:19.216" v="422" actId="14100"/>
          <ac:picMkLst>
            <pc:docMk/>
            <pc:sldMk cId="0" sldId="256"/>
            <ac:picMk id="4" creationId="{66A09443-C93E-DE83-275B-E759E3DEDAD1}"/>
          </ac:picMkLst>
        </pc:picChg>
      </pc:sldChg>
      <pc:sldChg chg="addSp delSp modSp mod">
        <pc:chgData name="Mullane,Aksarapuk" userId="6af69bd8-d96a-4881-bf6e-bf9e7a815abe" providerId="ADAL" clId="{2A7E8160-D985-42AF-964E-9FAF93883B97}" dt="2023-05-17T00:47:04.848" v="97" actId="20577"/>
        <pc:sldMkLst>
          <pc:docMk/>
          <pc:sldMk cId="0" sldId="258"/>
        </pc:sldMkLst>
        <pc:spChg chg="add mod">
          <ac:chgData name="Mullane,Aksarapuk" userId="6af69bd8-d96a-4881-bf6e-bf9e7a815abe" providerId="ADAL" clId="{2A7E8160-D985-42AF-964E-9FAF93883B97}" dt="2023-05-17T00:46:24.908" v="2" actId="20577"/>
          <ac:spMkLst>
            <pc:docMk/>
            <pc:sldMk cId="0" sldId="258"/>
            <ac:spMk id="3" creationId="{5515C4FC-90B6-A268-D9F6-5A778B44FF7A}"/>
          </ac:spMkLst>
        </pc:spChg>
        <pc:spChg chg="mod">
          <ac:chgData name="Mullane,Aksarapuk" userId="6af69bd8-d96a-4881-bf6e-bf9e7a815abe" providerId="ADAL" clId="{2A7E8160-D985-42AF-964E-9FAF93883B97}" dt="2023-05-17T00:46:37.719" v="37" actId="20577"/>
          <ac:spMkLst>
            <pc:docMk/>
            <pc:sldMk cId="0" sldId="258"/>
            <ac:spMk id="324" creationId="{00000000-0000-0000-0000-000000000000}"/>
          </ac:spMkLst>
        </pc:spChg>
        <pc:spChg chg="mod">
          <ac:chgData name="Mullane,Aksarapuk" userId="6af69bd8-d96a-4881-bf6e-bf9e7a815abe" providerId="ADAL" clId="{2A7E8160-D985-42AF-964E-9FAF93883B97}" dt="2023-05-17T00:47:04.848" v="97" actId="20577"/>
          <ac:spMkLst>
            <pc:docMk/>
            <pc:sldMk cId="0" sldId="258"/>
            <ac:spMk id="325" creationId="{00000000-0000-0000-0000-000000000000}"/>
          </ac:spMkLst>
        </pc:spChg>
        <pc:spChg chg="del">
          <ac:chgData name="Mullane,Aksarapuk" userId="6af69bd8-d96a-4881-bf6e-bf9e7a815abe" providerId="ADAL" clId="{2A7E8160-D985-42AF-964E-9FAF93883B97}" dt="2023-05-17T00:46:17.491" v="0" actId="478"/>
          <ac:spMkLst>
            <pc:docMk/>
            <pc:sldMk cId="0" sldId="258"/>
            <ac:spMk id="328" creationId="{00000000-0000-0000-0000-000000000000}"/>
          </ac:spMkLst>
        </pc:spChg>
        <pc:spChg chg="del">
          <ac:chgData name="Mullane,Aksarapuk" userId="6af69bd8-d96a-4881-bf6e-bf9e7a815abe" providerId="ADAL" clId="{2A7E8160-D985-42AF-964E-9FAF93883B97}" dt="2023-05-17T00:46:17.491" v="0" actId="478"/>
          <ac:spMkLst>
            <pc:docMk/>
            <pc:sldMk cId="0" sldId="258"/>
            <ac:spMk id="329" creationId="{00000000-0000-0000-0000-000000000000}"/>
          </ac:spMkLst>
        </pc:spChg>
      </pc:sldChg>
      <pc:sldChg chg="modSp mod">
        <pc:chgData name="Mullane,Aksarapuk" userId="6af69bd8-d96a-4881-bf6e-bf9e7a815abe" providerId="ADAL" clId="{2A7E8160-D985-42AF-964E-9FAF93883B97}" dt="2023-05-17T01:17:34.597" v="412" actId="1076"/>
        <pc:sldMkLst>
          <pc:docMk/>
          <pc:sldMk cId="0" sldId="261"/>
        </pc:sldMkLst>
        <pc:picChg chg="mod">
          <ac:chgData name="Mullane,Aksarapuk" userId="6af69bd8-d96a-4881-bf6e-bf9e7a815abe" providerId="ADAL" clId="{2A7E8160-D985-42AF-964E-9FAF93883B97}" dt="2023-05-17T01:17:34.597" v="412" actId="1076"/>
          <ac:picMkLst>
            <pc:docMk/>
            <pc:sldMk cId="0" sldId="261"/>
            <ac:picMk id="2" creationId="{C0922A80-CCDC-FD6C-53FA-517BF29DC757}"/>
          </ac:picMkLst>
        </pc:picChg>
      </pc:sldChg>
      <pc:sldChg chg="modSp mod">
        <pc:chgData name="Mullane,Aksarapuk" userId="6af69bd8-d96a-4881-bf6e-bf9e7a815abe" providerId="ADAL" clId="{2A7E8160-D985-42AF-964E-9FAF93883B97}" dt="2023-05-17T01:17:58.654" v="414" actId="1076"/>
        <pc:sldMkLst>
          <pc:docMk/>
          <pc:sldMk cId="2643681818" sldId="266"/>
        </pc:sldMkLst>
        <pc:picChg chg="mod">
          <ac:chgData name="Mullane,Aksarapuk" userId="6af69bd8-d96a-4881-bf6e-bf9e7a815abe" providerId="ADAL" clId="{2A7E8160-D985-42AF-964E-9FAF93883B97}" dt="2023-05-17T01:17:58.654" v="414" actId="1076"/>
          <ac:picMkLst>
            <pc:docMk/>
            <pc:sldMk cId="2643681818" sldId="266"/>
            <ac:picMk id="2" creationId="{EB2F7A44-491B-AE7F-492C-4FACC70DC130}"/>
          </ac:picMkLst>
        </pc:picChg>
      </pc:sldChg>
      <pc:sldChg chg="addSp delSp modSp mod">
        <pc:chgData name="Mullane,Aksarapuk" userId="6af69bd8-d96a-4881-bf6e-bf9e7a815abe" providerId="ADAL" clId="{2A7E8160-D985-42AF-964E-9FAF93883B97}" dt="2023-05-17T00:59:16.932" v="405" actId="6549"/>
        <pc:sldMkLst>
          <pc:docMk/>
          <pc:sldMk cId="0" sldId="277"/>
        </pc:sldMkLst>
        <pc:spChg chg="mod">
          <ac:chgData name="Mullane,Aksarapuk" userId="6af69bd8-d96a-4881-bf6e-bf9e7a815abe" providerId="ADAL" clId="{2A7E8160-D985-42AF-964E-9FAF93883B97}" dt="2023-05-17T00:53:35.174" v="177" actId="20577"/>
          <ac:spMkLst>
            <pc:docMk/>
            <pc:sldMk cId="0" sldId="277"/>
            <ac:spMk id="960" creationId="{00000000-0000-0000-0000-000000000000}"/>
          </ac:spMkLst>
        </pc:spChg>
        <pc:spChg chg="mod">
          <ac:chgData name="Mullane,Aksarapuk" userId="6af69bd8-d96a-4881-bf6e-bf9e7a815abe" providerId="ADAL" clId="{2A7E8160-D985-42AF-964E-9FAF93883B97}" dt="2023-05-17T00:55:23.078" v="256" actId="20577"/>
          <ac:spMkLst>
            <pc:docMk/>
            <pc:sldMk cId="0" sldId="277"/>
            <ac:spMk id="961" creationId="{00000000-0000-0000-0000-000000000000}"/>
          </ac:spMkLst>
        </pc:spChg>
        <pc:spChg chg="mod">
          <ac:chgData name="Mullane,Aksarapuk" userId="6af69bd8-d96a-4881-bf6e-bf9e7a815abe" providerId="ADAL" clId="{2A7E8160-D985-42AF-964E-9FAF93883B97}" dt="2023-05-17T00:56:03.813" v="283" actId="14100"/>
          <ac:spMkLst>
            <pc:docMk/>
            <pc:sldMk cId="0" sldId="277"/>
            <ac:spMk id="962" creationId="{00000000-0000-0000-0000-000000000000}"/>
          </ac:spMkLst>
        </pc:spChg>
        <pc:spChg chg="mod">
          <ac:chgData name="Mullane,Aksarapuk" userId="6af69bd8-d96a-4881-bf6e-bf9e7a815abe" providerId="ADAL" clId="{2A7E8160-D985-42AF-964E-9FAF93883B97}" dt="2023-05-17T00:56:21.630" v="344" actId="20577"/>
          <ac:spMkLst>
            <pc:docMk/>
            <pc:sldMk cId="0" sldId="277"/>
            <ac:spMk id="963" creationId="{00000000-0000-0000-0000-000000000000}"/>
          </ac:spMkLst>
        </pc:spChg>
        <pc:spChg chg="mod">
          <ac:chgData name="Mullane,Aksarapuk" userId="6af69bd8-d96a-4881-bf6e-bf9e7a815abe" providerId="ADAL" clId="{2A7E8160-D985-42AF-964E-9FAF93883B97}" dt="2023-05-17T00:55:17.022" v="245" actId="20577"/>
          <ac:spMkLst>
            <pc:docMk/>
            <pc:sldMk cId="0" sldId="277"/>
            <ac:spMk id="964" creationId="{00000000-0000-0000-0000-000000000000}"/>
          </ac:spMkLst>
        </pc:spChg>
        <pc:spChg chg="mod">
          <ac:chgData name="Mullane,Aksarapuk" userId="6af69bd8-d96a-4881-bf6e-bf9e7a815abe" providerId="ADAL" clId="{2A7E8160-D985-42AF-964E-9FAF93883B97}" dt="2023-05-17T00:58:28.678" v="365" actId="20577"/>
          <ac:spMkLst>
            <pc:docMk/>
            <pc:sldMk cId="0" sldId="277"/>
            <ac:spMk id="965" creationId="{00000000-0000-0000-0000-000000000000}"/>
          </ac:spMkLst>
        </pc:spChg>
        <pc:spChg chg="mod">
          <ac:chgData name="Mullane,Aksarapuk" userId="6af69bd8-d96a-4881-bf6e-bf9e7a815abe" providerId="ADAL" clId="{2A7E8160-D985-42AF-964E-9FAF93883B97}" dt="2023-05-17T00:55:44.878" v="266" actId="20577"/>
          <ac:spMkLst>
            <pc:docMk/>
            <pc:sldMk cId="0" sldId="277"/>
            <ac:spMk id="966" creationId="{00000000-0000-0000-0000-000000000000}"/>
          </ac:spMkLst>
        </pc:spChg>
        <pc:spChg chg="mod">
          <ac:chgData name="Mullane,Aksarapuk" userId="6af69bd8-d96a-4881-bf6e-bf9e7a815abe" providerId="ADAL" clId="{2A7E8160-D985-42AF-964E-9FAF93883B97}" dt="2023-05-17T00:59:16.932" v="405" actId="6549"/>
          <ac:spMkLst>
            <pc:docMk/>
            <pc:sldMk cId="0" sldId="277"/>
            <ac:spMk id="967" creationId="{00000000-0000-0000-0000-000000000000}"/>
          </ac:spMkLst>
        </pc:spChg>
        <pc:spChg chg="mod">
          <ac:chgData name="Mullane,Aksarapuk" userId="6af69bd8-d96a-4881-bf6e-bf9e7a815abe" providerId="ADAL" clId="{2A7E8160-D985-42AF-964E-9FAF93883B97}" dt="2023-05-17T00:58:40.839" v="400" actId="20577"/>
          <ac:spMkLst>
            <pc:docMk/>
            <pc:sldMk cId="0" sldId="277"/>
            <ac:spMk id="968" creationId="{00000000-0000-0000-0000-000000000000}"/>
          </ac:spMkLst>
        </pc:spChg>
        <pc:spChg chg="mod">
          <ac:chgData name="Mullane,Aksarapuk" userId="6af69bd8-d96a-4881-bf6e-bf9e7a815abe" providerId="ADAL" clId="{2A7E8160-D985-42AF-964E-9FAF93883B97}" dt="2023-05-17T00:56:48.484" v="346" actId="14100"/>
          <ac:spMkLst>
            <pc:docMk/>
            <pc:sldMk cId="0" sldId="277"/>
            <ac:spMk id="987" creationId="{00000000-0000-0000-0000-000000000000}"/>
          </ac:spMkLst>
        </pc:spChg>
        <pc:spChg chg="mod">
          <ac:chgData name="Mullane,Aksarapuk" userId="6af69bd8-d96a-4881-bf6e-bf9e7a815abe" providerId="ADAL" clId="{2A7E8160-D985-42AF-964E-9FAF93883B97}" dt="2023-05-17T00:56:48.484" v="346" actId="14100"/>
          <ac:spMkLst>
            <pc:docMk/>
            <pc:sldMk cId="0" sldId="277"/>
            <ac:spMk id="988" creationId="{00000000-0000-0000-0000-000000000000}"/>
          </ac:spMkLst>
        </pc:spChg>
        <pc:spChg chg="mod">
          <ac:chgData name="Mullane,Aksarapuk" userId="6af69bd8-d96a-4881-bf6e-bf9e7a815abe" providerId="ADAL" clId="{2A7E8160-D985-42AF-964E-9FAF93883B97}" dt="2023-05-17T00:56:48.484" v="346" actId="14100"/>
          <ac:spMkLst>
            <pc:docMk/>
            <pc:sldMk cId="0" sldId="277"/>
            <ac:spMk id="989" creationId="{00000000-0000-0000-0000-000000000000}"/>
          </ac:spMkLst>
        </pc:spChg>
        <pc:spChg chg="mod">
          <ac:chgData name="Mullane,Aksarapuk" userId="6af69bd8-d96a-4881-bf6e-bf9e7a815abe" providerId="ADAL" clId="{2A7E8160-D985-42AF-964E-9FAF93883B97}" dt="2023-05-17T00:56:48.484" v="346" actId="14100"/>
          <ac:spMkLst>
            <pc:docMk/>
            <pc:sldMk cId="0" sldId="277"/>
            <ac:spMk id="990" creationId="{00000000-0000-0000-0000-000000000000}"/>
          </ac:spMkLst>
        </pc:spChg>
        <pc:spChg chg="mod">
          <ac:chgData name="Mullane,Aksarapuk" userId="6af69bd8-d96a-4881-bf6e-bf9e7a815abe" providerId="ADAL" clId="{2A7E8160-D985-42AF-964E-9FAF93883B97}" dt="2023-05-17T00:56:48.484" v="346" actId="14100"/>
          <ac:spMkLst>
            <pc:docMk/>
            <pc:sldMk cId="0" sldId="277"/>
            <ac:spMk id="991" creationId="{00000000-0000-0000-0000-000000000000}"/>
          </ac:spMkLst>
        </pc:spChg>
        <pc:grpChg chg="del">
          <ac:chgData name="Mullane,Aksarapuk" userId="6af69bd8-d96a-4881-bf6e-bf9e7a815abe" providerId="ADAL" clId="{2A7E8160-D985-42AF-964E-9FAF93883B97}" dt="2023-05-17T00:54:52.190" v="180" actId="478"/>
          <ac:grpSpMkLst>
            <pc:docMk/>
            <pc:sldMk cId="0" sldId="277"/>
            <ac:grpSpMk id="969" creationId="{00000000-0000-0000-0000-000000000000}"/>
          </ac:grpSpMkLst>
        </pc:grpChg>
        <pc:grpChg chg="del">
          <ac:chgData name="Mullane,Aksarapuk" userId="6af69bd8-d96a-4881-bf6e-bf9e7a815abe" providerId="ADAL" clId="{2A7E8160-D985-42AF-964E-9FAF93883B97}" dt="2023-05-17T00:58:51.143" v="402" actId="478"/>
          <ac:grpSpMkLst>
            <pc:docMk/>
            <pc:sldMk cId="0" sldId="277"/>
            <ac:grpSpMk id="974" creationId="{00000000-0000-0000-0000-000000000000}"/>
          </ac:grpSpMkLst>
        </pc:grpChg>
        <pc:grpChg chg="del">
          <ac:chgData name="Mullane,Aksarapuk" userId="6af69bd8-d96a-4881-bf6e-bf9e7a815abe" providerId="ADAL" clId="{2A7E8160-D985-42AF-964E-9FAF93883B97}" dt="2023-05-17T00:58:03.367" v="354" actId="478"/>
          <ac:grpSpMkLst>
            <pc:docMk/>
            <pc:sldMk cId="0" sldId="277"/>
            <ac:grpSpMk id="981" creationId="{00000000-0000-0000-0000-000000000000}"/>
          </ac:grpSpMkLst>
        </pc:grpChg>
        <pc:grpChg chg="del mod">
          <ac:chgData name="Mullane,Aksarapuk" userId="6af69bd8-d96a-4881-bf6e-bf9e7a815abe" providerId="ADAL" clId="{2A7E8160-D985-42AF-964E-9FAF93883B97}" dt="2023-05-17T00:56:51.310" v="347" actId="478"/>
          <ac:grpSpMkLst>
            <pc:docMk/>
            <pc:sldMk cId="0" sldId="277"/>
            <ac:grpSpMk id="986" creationId="{00000000-0000-0000-0000-000000000000}"/>
          </ac:grpSpMkLst>
        </pc:grpChg>
        <pc:picChg chg="add mod">
          <ac:chgData name="Mullane,Aksarapuk" userId="6af69bd8-d96a-4881-bf6e-bf9e7a815abe" providerId="ADAL" clId="{2A7E8160-D985-42AF-964E-9FAF93883B97}" dt="2023-05-17T00:59:00.977" v="404" actId="732"/>
          <ac:picMkLst>
            <pc:docMk/>
            <pc:sldMk cId="0" sldId="277"/>
            <ac:picMk id="2" creationId="{CDFD00F0-8FF4-78FF-4996-A48BFF124B4D}"/>
          </ac:picMkLst>
        </pc:picChg>
        <pc:picChg chg="add mod">
          <ac:chgData name="Mullane,Aksarapuk" userId="6af69bd8-d96a-4881-bf6e-bf9e7a815abe" providerId="ADAL" clId="{2A7E8160-D985-42AF-964E-9FAF93883B97}" dt="2023-05-17T00:54:55.341" v="181" actId="1076"/>
          <ac:picMkLst>
            <pc:docMk/>
            <pc:sldMk cId="0" sldId="277"/>
            <ac:picMk id="1026" creationId="{B7C6056A-CA1D-D61B-577E-FB64C8B0A03C}"/>
          </ac:picMkLst>
        </pc:picChg>
        <pc:picChg chg="add mod">
          <ac:chgData name="Mullane,Aksarapuk" userId="6af69bd8-d96a-4881-bf6e-bf9e7a815abe" providerId="ADAL" clId="{2A7E8160-D985-42AF-964E-9FAF93883B97}" dt="2023-05-17T00:56:58.167" v="350" actId="1076"/>
          <ac:picMkLst>
            <pc:docMk/>
            <pc:sldMk cId="0" sldId="277"/>
            <ac:picMk id="1028" creationId="{7A46F434-5409-5098-E319-F40C8C4A0C8D}"/>
          </ac:picMkLst>
        </pc:picChg>
        <pc:picChg chg="add mod">
          <ac:chgData name="Mullane,Aksarapuk" userId="6af69bd8-d96a-4881-bf6e-bf9e7a815abe" providerId="ADAL" clId="{2A7E8160-D985-42AF-964E-9FAF93883B97}" dt="2023-05-17T00:58:09.831" v="357" actId="1076"/>
          <ac:picMkLst>
            <pc:docMk/>
            <pc:sldMk cId="0" sldId="277"/>
            <ac:picMk id="1030" creationId="{DCE0ACB3-8115-FAE9-C943-52402F71ED72}"/>
          </ac:picMkLst>
        </pc:picChg>
      </pc:sldChg>
      <pc:sldChg chg="modSp mod">
        <pc:chgData name="Mullane,Aksarapuk" userId="6af69bd8-d96a-4881-bf6e-bf9e7a815abe" providerId="ADAL" clId="{2A7E8160-D985-42AF-964E-9FAF93883B97}" dt="2023-05-17T13:55:40.250" v="424" actId="1076"/>
        <pc:sldMkLst>
          <pc:docMk/>
          <pc:sldMk cId="0" sldId="279"/>
        </pc:sldMkLst>
        <pc:picChg chg="mod">
          <ac:chgData name="Mullane,Aksarapuk" userId="6af69bd8-d96a-4881-bf6e-bf9e7a815abe" providerId="ADAL" clId="{2A7E8160-D985-42AF-964E-9FAF93883B97}" dt="2023-05-17T13:55:40.250" v="424" actId="1076"/>
          <ac:picMkLst>
            <pc:docMk/>
            <pc:sldMk cId="0" sldId="279"/>
            <ac:picMk id="2" creationId="{F33C2C78-BEC0-1DF9-5670-D48D7CD18CEB}"/>
          </ac:picMkLst>
        </pc:picChg>
      </pc:sldChg>
      <pc:sldChg chg="modSp mod">
        <pc:chgData name="Mullane,Aksarapuk" userId="6af69bd8-d96a-4881-bf6e-bf9e7a815abe" providerId="ADAL" clId="{2A7E8160-D985-42AF-964E-9FAF93883B97}" dt="2023-05-17T01:18:17.276" v="416" actId="1076"/>
        <pc:sldMkLst>
          <pc:docMk/>
          <pc:sldMk cId="0" sldId="284"/>
        </pc:sldMkLst>
        <pc:spChg chg="mod">
          <ac:chgData name="Mullane,Aksarapuk" userId="6af69bd8-d96a-4881-bf6e-bf9e7a815abe" providerId="ADAL" clId="{2A7E8160-D985-42AF-964E-9FAF93883B97}" dt="2023-05-17T00:47:18.743" v="99" actId="20577"/>
          <ac:spMkLst>
            <pc:docMk/>
            <pc:sldMk cId="0" sldId="284"/>
            <ac:spMk id="1183" creationId="{00000000-0000-0000-0000-000000000000}"/>
          </ac:spMkLst>
        </pc:spChg>
        <pc:picChg chg="mod">
          <ac:chgData name="Mullane,Aksarapuk" userId="6af69bd8-d96a-4881-bf6e-bf9e7a815abe" providerId="ADAL" clId="{2A7E8160-D985-42AF-964E-9FAF93883B97}" dt="2023-05-17T01:18:17.276" v="416" actId="1076"/>
          <ac:picMkLst>
            <pc:docMk/>
            <pc:sldMk cId="0" sldId="284"/>
            <ac:picMk id="2" creationId="{8FA5E65D-99C2-9552-C3FA-12CF47EE6E89}"/>
          </ac:picMkLst>
        </pc:picChg>
      </pc:sldChg>
      <pc:sldChg chg="modSp mod">
        <pc:chgData name="Mullane,Aksarapuk" userId="6af69bd8-d96a-4881-bf6e-bf9e7a815abe" providerId="ADAL" clId="{2A7E8160-D985-42AF-964E-9FAF93883B97}" dt="2023-05-17T16:35:03.274" v="503" actId="20577"/>
        <pc:sldMkLst>
          <pc:docMk/>
          <pc:sldMk cId="0" sldId="286"/>
        </pc:sldMkLst>
        <pc:spChg chg="mod">
          <ac:chgData name="Mullane,Aksarapuk" userId="6af69bd8-d96a-4881-bf6e-bf9e7a815abe" providerId="ADAL" clId="{2A7E8160-D985-42AF-964E-9FAF93883B97}" dt="2023-05-17T16:35:03.274" v="503" actId="20577"/>
          <ac:spMkLst>
            <pc:docMk/>
            <pc:sldMk cId="0" sldId="286"/>
            <ac:spMk id="1197" creationId="{00000000-0000-0000-0000-000000000000}"/>
          </ac:spMkLst>
        </pc:spChg>
      </pc:sldChg>
      <pc:sldChg chg="modSp mod ord">
        <pc:chgData name="Mullane,Aksarapuk" userId="6af69bd8-d96a-4881-bf6e-bf9e7a815abe" providerId="ADAL" clId="{2A7E8160-D985-42AF-964E-9FAF93883B97}" dt="2023-05-17T00:48:14.304" v="162" actId="179"/>
        <pc:sldMkLst>
          <pc:docMk/>
          <pc:sldMk cId="0" sldId="287"/>
        </pc:sldMkLst>
        <pc:spChg chg="mod">
          <ac:chgData name="Mullane,Aksarapuk" userId="6af69bd8-d96a-4881-bf6e-bf9e7a815abe" providerId="ADAL" clId="{2A7E8160-D985-42AF-964E-9FAF93883B97}" dt="2023-05-17T00:48:14.304" v="162" actId="179"/>
          <ac:spMkLst>
            <pc:docMk/>
            <pc:sldMk cId="0" sldId="287"/>
            <ac:spMk id="3" creationId="{BE1E642C-8B6F-748E-73FE-32BDD934D0E6}"/>
          </ac:spMkLst>
        </pc:spChg>
        <pc:spChg chg="mod">
          <ac:chgData name="Mullane,Aksarapuk" userId="6af69bd8-d96a-4881-bf6e-bf9e7a815abe" providerId="ADAL" clId="{2A7E8160-D985-42AF-964E-9FAF93883B97}" dt="2023-05-17T00:47:40.487" v="116" actId="20577"/>
          <ac:spMkLst>
            <pc:docMk/>
            <pc:sldMk cId="0" sldId="287"/>
            <ac:spMk id="1246" creationId="{00000000-0000-0000-0000-000000000000}"/>
          </ac:spMkLst>
        </pc:spChg>
      </pc:sldChg>
      <pc:sldChg chg="modSp mod">
        <pc:chgData name="Mullane,Aksarapuk" userId="6af69bd8-d96a-4881-bf6e-bf9e7a815abe" providerId="ADAL" clId="{2A7E8160-D985-42AF-964E-9FAF93883B97}" dt="2023-05-17T01:18:30.004" v="418" actId="1076"/>
        <pc:sldMkLst>
          <pc:docMk/>
          <pc:sldMk cId="280796927" sldId="313"/>
        </pc:sldMkLst>
        <pc:picChg chg="mod">
          <ac:chgData name="Mullane,Aksarapuk" userId="6af69bd8-d96a-4881-bf6e-bf9e7a815abe" providerId="ADAL" clId="{2A7E8160-D985-42AF-964E-9FAF93883B97}" dt="2023-05-17T01:18:30.004" v="418" actId="1076"/>
          <ac:picMkLst>
            <pc:docMk/>
            <pc:sldMk cId="280796927" sldId="313"/>
            <ac:picMk id="23" creationId="{4C4B7C16-CC75-E33D-D535-CA16D6BA2D35}"/>
          </ac:picMkLst>
        </pc:picChg>
      </pc:sldChg>
      <pc:sldChg chg="del">
        <pc:chgData name="Mullane,Aksarapuk" userId="6af69bd8-d96a-4881-bf6e-bf9e7a815abe" providerId="ADAL" clId="{2A7E8160-D985-42AF-964E-9FAF93883B97}" dt="2023-05-17T01:02:04.687" v="410" actId="2696"/>
        <pc:sldMkLst>
          <pc:docMk/>
          <pc:sldMk cId="1576748550" sldId="323"/>
        </pc:sldMkLst>
      </pc:sldChg>
      <pc:sldChg chg="modSp mod setBg">
        <pc:chgData name="Mullane,Aksarapuk" userId="6af69bd8-d96a-4881-bf6e-bf9e7a815abe" providerId="ADAL" clId="{2A7E8160-D985-42AF-964E-9FAF93883B97}" dt="2023-05-17T15:45:19.905" v="434"/>
        <pc:sldMkLst>
          <pc:docMk/>
          <pc:sldMk cId="3655782876" sldId="325"/>
        </pc:sldMkLst>
        <pc:picChg chg="mod modCrop">
          <ac:chgData name="Mullane,Aksarapuk" userId="6af69bd8-d96a-4881-bf6e-bf9e7a815abe" providerId="ADAL" clId="{2A7E8160-D985-42AF-964E-9FAF93883B97}" dt="2023-05-17T15:44:54.551" v="428" actId="1076"/>
          <ac:picMkLst>
            <pc:docMk/>
            <pc:sldMk cId="3655782876" sldId="325"/>
            <ac:picMk id="3" creationId="{91030B0C-057A-2E13-44E4-CA916AEA76FD}"/>
          </ac:picMkLst>
        </pc:picChg>
        <pc:picChg chg="mod">
          <ac:chgData name="Mullane,Aksarapuk" userId="6af69bd8-d96a-4881-bf6e-bf9e7a815abe" providerId="ADAL" clId="{2A7E8160-D985-42AF-964E-9FAF93883B97}" dt="2023-05-17T01:01:21.293" v="409" actId="1076"/>
          <ac:picMkLst>
            <pc:docMk/>
            <pc:sldMk cId="3655782876" sldId="325"/>
            <ac:picMk id="5" creationId="{32DECDC2-3E56-B525-9559-2D48B3CEBBB4}"/>
          </ac:picMkLst>
        </pc:picChg>
      </pc:sldChg>
      <pc:sldChg chg="modSp mod">
        <pc:chgData name="Mullane,Aksarapuk" userId="6af69bd8-d96a-4881-bf6e-bf9e7a815abe" providerId="ADAL" clId="{2A7E8160-D985-42AF-964E-9FAF93883B97}" dt="2023-05-17T01:01:07.104" v="408" actId="20577"/>
        <pc:sldMkLst>
          <pc:docMk/>
          <pc:sldMk cId="1813740445" sldId="329"/>
        </pc:sldMkLst>
        <pc:spChg chg="mod">
          <ac:chgData name="Mullane,Aksarapuk" userId="6af69bd8-d96a-4881-bf6e-bf9e7a815abe" providerId="ADAL" clId="{2A7E8160-D985-42AF-964E-9FAF93883B97}" dt="2023-05-17T01:01:07.104" v="408" actId="20577"/>
          <ac:spMkLst>
            <pc:docMk/>
            <pc:sldMk cId="1813740445" sldId="329"/>
            <ac:spMk id="2" creationId="{C2957E3C-A365-C102-663F-979CF7436718}"/>
          </ac:spMkLst>
        </pc:spChg>
      </pc:sldChg>
    </pc:docChg>
  </pc:docChgLst>
  <pc:docChgLst>
    <pc:chgData name="Wikow,Jeremy" userId="d4c5d11e-4ffc-46fc-b5ec-438979a1af18" providerId="ADAL" clId="{1B899D5E-99B1-F345-A946-3F17F889B1FE}"/>
    <pc:docChg chg="undo custSel modSld">
      <pc:chgData name="Wikow,Jeremy" userId="d4c5d11e-4ffc-46fc-b5ec-438979a1af18" providerId="ADAL" clId="{1B899D5E-99B1-F345-A946-3F17F889B1FE}" dt="2023-05-17T15:13:17.587" v="56" actId="1076"/>
      <pc:docMkLst>
        <pc:docMk/>
      </pc:docMkLst>
      <pc:sldChg chg="addSp delSp modSp">
        <pc:chgData name="Wikow,Jeremy" userId="d4c5d11e-4ffc-46fc-b5ec-438979a1af18" providerId="ADAL" clId="{1B899D5E-99B1-F345-A946-3F17F889B1FE}" dt="2023-05-17T14:58:51.645" v="31" actId="478"/>
        <pc:sldMkLst>
          <pc:docMk/>
          <pc:sldMk cId="0" sldId="256"/>
        </pc:sldMkLst>
        <pc:picChg chg="add del mod">
          <ac:chgData name="Wikow,Jeremy" userId="d4c5d11e-4ffc-46fc-b5ec-438979a1af18" providerId="ADAL" clId="{1B899D5E-99B1-F345-A946-3F17F889B1FE}" dt="2023-05-17T14:58:51.645" v="31" actId="478"/>
          <ac:picMkLst>
            <pc:docMk/>
            <pc:sldMk cId="0" sldId="256"/>
            <ac:picMk id="4" creationId="{66A09443-C93E-DE83-275B-E759E3DEDAD1}"/>
          </ac:picMkLst>
        </pc:picChg>
        <pc:picChg chg="del">
          <ac:chgData name="Wikow,Jeremy" userId="d4c5d11e-4ffc-46fc-b5ec-438979a1af18" providerId="ADAL" clId="{1B899D5E-99B1-F345-A946-3F17F889B1FE}" dt="2023-05-17T02:01:14.670" v="10" actId="478"/>
          <ac:picMkLst>
            <pc:docMk/>
            <pc:sldMk cId="0" sldId="256"/>
            <ac:picMk id="271" creationId="{00000000-0000-0000-0000-000000000000}"/>
          </ac:picMkLst>
        </pc:picChg>
      </pc:sldChg>
      <pc:sldChg chg="addSp delSp modSp">
        <pc:chgData name="Wikow,Jeremy" userId="d4c5d11e-4ffc-46fc-b5ec-438979a1af18" providerId="ADAL" clId="{1B899D5E-99B1-F345-A946-3F17F889B1FE}" dt="2023-05-17T14:58:19.140" v="25" actId="1076"/>
        <pc:sldMkLst>
          <pc:docMk/>
          <pc:sldMk cId="0" sldId="259"/>
        </pc:sldMkLst>
        <pc:picChg chg="add mod">
          <ac:chgData name="Wikow,Jeremy" userId="d4c5d11e-4ffc-46fc-b5ec-438979a1af18" providerId="ADAL" clId="{1B899D5E-99B1-F345-A946-3F17F889B1FE}" dt="2023-05-17T14:58:19.140" v="25" actId="1076"/>
          <ac:picMkLst>
            <pc:docMk/>
            <pc:sldMk cId="0" sldId="259"/>
            <ac:picMk id="4" creationId="{A2AE697A-A00B-2F76-7715-B127C197852F}"/>
          </ac:picMkLst>
        </pc:picChg>
        <pc:picChg chg="del">
          <ac:chgData name="Wikow,Jeremy" userId="d4c5d11e-4ffc-46fc-b5ec-438979a1af18" providerId="ADAL" clId="{1B899D5E-99B1-F345-A946-3F17F889B1FE}" dt="2023-05-17T14:58:05.793" v="23" actId="478"/>
          <ac:picMkLst>
            <pc:docMk/>
            <pc:sldMk cId="0" sldId="259"/>
            <ac:picMk id="369" creationId="{00000000-0000-0000-0000-000000000000}"/>
          </ac:picMkLst>
        </pc:picChg>
      </pc:sldChg>
      <pc:sldChg chg="addSp delSp modSp">
        <pc:chgData name="Wikow,Jeremy" userId="d4c5d11e-4ffc-46fc-b5ec-438979a1af18" providerId="ADAL" clId="{1B899D5E-99B1-F345-A946-3F17F889B1FE}" dt="2023-05-17T14:58:35.102" v="29" actId="1076"/>
        <pc:sldMkLst>
          <pc:docMk/>
          <pc:sldMk cId="0" sldId="261"/>
        </pc:sldMkLst>
        <pc:picChg chg="del mod">
          <ac:chgData name="Wikow,Jeremy" userId="d4c5d11e-4ffc-46fc-b5ec-438979a1af18" providerId="ADAL" clId="{1B899D5E-99B1-F345-A946-3F17F889B1FE}" dt="2023-05-17T14:58:24.960" v="26" actId="478"/>
          <ac:picMkLst>
            <pc:docMk/>
            <pc:sldMk cId="0" sldId="261"/>
            <ac:picMk id="2" creationId="{C0922A80-CCDC-FD6C-53FA-517BF29DC757}"/>
          </ac:picMkLst>
        </pc:picChg>
        <pc:picChg chg="add mod">
          <ac:chgData name="Wikow,Jeremy" userId="d4c5d11e-4ffc-46fc-b5ec-438979a1af18" providerId="ADAL" clId="{1B899D5E-99B1-F345-A946-3F17F889B1FE}" dt="2023-05-17T14:58:35.102" v="29" actId="1076"/>
          <ac:picMkLst>
            <pc:docMk/>
            <pc:sldMk cId="0" sldId="261"/>
            <ac:picMk id="5" creationId="{C29D0E77-0BE2-C513-52D8-5E55049420E7}"/>
          </ac:picMkLst>
        </pc:picChg>
        <pc:picChg chg="del">
          <ac:chgData name="Wikow,Jeremy" userId="d4c5d11e-4ffc-46fc-b5ec-438979a1af18" providerId="ADAL" clId="{1B899D5E-99B1-F345-A946-3F17F889B1FE}" dt="2023-05-17T14:58:27.537" v="27" actId="478"/>
          <ac:picMkLst>
            <pc:docMk/>
            <pc:sldMk cId="0" sldId="261"/>
            <ac:picMk id="446" creationId="{00000000-0000-0000-0000-000000000000}"/>
          </ac:picMkLst>
        </pc:picChg>
      </pc:sldChg>
      <pc:sldChg chg="addSp delSp modSp">
        <pc:chgData name="Wikow,Jeremy" userId="d4c5d11e-4ffc-46fc-b5ec-438979a1af18" providerId="ADAL" clId="{1B899D5E-99B1-F345-A946-3F17F889B1FE}" dt="2023-05-17T14:59:08.306" v="35" actId="1076"/>
        <pc:sldMkLst>
          <pc:docMk/>
          <pc:sldMk cId="2643681818" sldId="266"/>
        </pc:sldMkLst>
        <pc:picChg chg="del">
          <ac:chgData name="Wikow,Jeremy" userId="d4c5d11e-4ffc-46fc-b5ec-438979a1af18" providerId="ADAL" clId="{1B899D5E-99B1-F345-A946-3F17F889B1FE}" dt="2023-05-17T14:59:00.565" v="32" actId="478"/>
          <ac:picMkLst>
            <pc:docMk/>
            <pc:sldMk cId="2643681818" sldId="266"/>
            <ac:picMk id="2" creationId="{EB2F7A44-491B-AE7F-492C-4FACC70DC130}"/>
          </ac:picMkLst>
        </pc:picChg>
        <pc:picChg chg="add mod">
          <ac:chgData name="Wikow,Jeremy" userId="d4c5d11e-4ffc-46fc-b5ec-438979a1af18" providerId="ADAL" clId="{1B899D5E-99B1-F345-A946-3F17F889B1FE}" dt="2023-05-17T14:59:08.306" v="35" actId="1076"/>
          <ac:picMkLst>
            <pc:docMk/>
            <pc:sldMk cId="2643681818" sldId="266"/>
            <ac:picMk id="5" creationId="{EBFBB875-3052-8CA2-6CB3-8021B95FB897}"/>
          </ac:picMkLst>
        </pc:picChg>
        <pc:picChg chg="del">
          <ac:chgData name="Wikow,Jeremy" userId="d4c5d11e-4ffc-46fc-b5ec-438979a1af18" providerId="ADAL" clId="{1B899D5E-99B1-F345-A946-3F17F889B1FE}" dt="2023-05-17T14:59:01.399" v="33" actId="478"/>
          <ac:picMkLst>
            <pc:docMk/>
            <pc:sldMk cId="2643681818" sldId="266"/>
            <ac:picMk id="631" creationId="{00000000-0000-0000-0000-000000000000}"/>
          </ac:picMkLst>
        </pc:picChg>
      </pc:sldChg>
      <pc:sldChg chg="addSp delSp modSp">
        <pc:chgData name="Wikow,Jeremy" userId="d4c5d11e-4ffc-46fc-b5ec-438979a1af18" providerId="ADAL" clId="{1B899D5E-99B1-F345-A946-3F17F889B1FE}" dt="2023-05-17T01:15:11.383" v="7" actId="1076"/>
        <pc:sldMkLst>
          <pc:docMk/>
          <pc:sldMk cId="0" sldId="272"/>
        </pc:sldMkLst>
        <pc:picChg chg="del mod">
          <ac:chgData name="Wikow,Jeremy" userId="d4c5d11e-4ffc-46fc-b5ec-438979a1af18" providerId="ADAL" clId="{1B899D5E-99B1-F345-A946-3F17F889B1FE}" dt="2023-05-17T01:14:36.353" v="4" actId="478"/>
          <ac:picMkLst>
            <pc:docMk/>
            <pc:sldMk cId="0" sldId="272"/>
            <ac:picMk id="2" creationId="{D3240742-6688-1CC6-58FE-B3D2D9CEB7D0}"/>
          </ac:picMkLst>
        </pc:picChg>
        <pc:picChg chg="add mod">
          <ac:chgData name="Wikow,Jeremy" userId="d4c5d11e-4ffc-46fc-b5ec-438979a1af18" providerId="ADAL" clId="{1B899D5E-99B1-F345-A946-3F17F889B1FE}" dt="2023-05-17T01:15:11.383" v="7" actId="1076"/>
          <ac:picMkLst>
            <pc:docMk/>
            <pc:sldMk cId="0" sldId="272"/>
            <ac:picMk id="5" creationId="{4307850A-2497-407F-3A46-26442439CC31}"/>
          </ac:picMkLst>
        </pc:picChg>
        <pc:picChg chg="del">
          <ac:chgData name="Wikow,Jeremy" userId="d4c5d11e-4ffc-46fc-b5ec-438979a1af18" providerId="ADAL" clId="{1B899D5E-99B1-F345-A946-3F17F889B1FE}" dt="2023-05-17T01:14:38.483" v="5" actId="478"/>
          <ac:picMkLst>
            <pc:docMk/>
            <pc:sldMk cId="0" sldId="272"/>
            <ac:picMk id="852" creationId="{00000000-0000-0000-0000-000000000000}"/>
          </ac:picMkLst>
        </pc:picChg>
      </pc:sldChg>
      <pc:sldChg chg="addSp delSp modSp">
        <pc:chgData name="Wikow,Jeremy" userId="d4c5d11e-4ffc-46fc-b5ec-438979a1af18" providerId="ADAL" clId="{1B899D5E-99B1-F345-A946-3F17F889B1FE}" dt="2023-05-17T15:13:17.587" v="56" actId="1076"/>
        <pc:sldMkLst>
          <pc:docMk/>
          <pc:sldMk cId="0" sldId="281"/>
        </pc:sldMkLst>
        <pc:picChg chg="add mod">
          <ac:chgData name="Wikow,Jeremy" userId="d4c5d11e-4ffc-46fc-b5ec-438979a1af18" providerId="ADAL" clId="{1B899D5E-99B1-F345-A946-3F17F889B1FE}" dt="2023-05-17T15:13:17.587" v="56" actId="1076"/>
          <ac:picMkLst>
            <pc:docMk/>
            <pc:sldMk cId="0" sldId="281"/>
            <ac:picMk id="8" creationId="{563F5494-0A09-A5D6-B5D0-E7A241BC20D5}"/>
          </ac:picMkLst>
        </pc:picChg>
        <pc:picChg chg="del">
          <ac:chgData name="Wikow,Jeremy" userId="d4c5d11e-4ffc-46fc-b5ec-438979a1af18" providerId="ADAL" clId="{1B899D5E-99B1-F345-A946-3F17F889B1FE}" dt="2023-05-17T15:12:50.611" v="48" actId="478"/>
          <ac:picMkLst>
            <pc:docMk/>
            <pc:sldMk cId="0" sldId="281"/>
            <ac:picMk id="1068" creationId="{00000000-0000-0000-0000-000000000000}"/>
          </ac:picMkLst>
        </pc:picChg>
      </pc:sldChg>
      <pc:sldChg chg="addSp delSp modSp">
        <pc:chgData name="Wikow,Jeremy" userId="d4c5d11e-4ffc-46fc-b5ec-438979a1af18" providerId="ADAL" clId="{1B899D5E-99B1-F345-A946-3F17F889B1FE}" dt="2023-05-17T14:59:47.659" v="39" actId="1076"/>
        <pc:sldMkLst>
          <pc:docMk/>
          <pc:sldMk cId="0" sldId="284"/>
        </pc:sldMkLst>
        <pc:picChg chg="del">
          <ac:chgData name="Wikow,Jeremy" userId="d4c5d11e-4ffc-46fc-b5ec-438979a1af18" providerId="ADAL" clId="{1B899D5E-99B1-F345-A946-3F17F889B1FE}" dt="2023-05-17T14:59:38.133" v="36" actId="478"/>
          <ac:picMkLst>
            <pc:docMk/>
            <pc:sldMk cId="0" sldId="284"/>
            <ac:picMk id="2" creationId="{8FA5E65D-99C2-9552-C3FA-12CF47EE6E89}"/>
          </ac:picMkLst>
        </pc:picChg>
        <pc:picChg chg="add mod">
          <ac:chgData name="Wikow,Jeremy" userId="d4c5d11e-4ffc-46fc-b5ec-438979a1af18" providerId="ADAL" clId="{1B899D5E-99B1-F345-A946-3F17F889B1FE}" dt="2023-05-17T14:59:47.659" v="39" actId="1076"/>
          <ac:picMkLst>
            <pc:docMk/>
            <pc:sldMk cId="0" sldId="284"/>
            <ac:picMk id="5" creationId="{22FA5EA7-35EA-A76D-CFF3-FA9377244322}"/>
          </ac:picMkLst>
        </pc:picChg>
        <pc:picChg chg="del">
          <ac:chgData name="Wikow,Jeremy" userId="d4c5d11e-4ffc-46fc-b5ec-438979a1af18" providerId="ADAL" clId="{1B899D5E-99B1-F345-A946-3F17F889B1FE}" dt="2023-05-17T14:59:40.804" v="37" actId="478"/>
          <ac:picMkLst>
            <pc:docMk/>
            <pc:sldMk cId="0" sldId="284"/>
            <ac:picMk id="1185" creationId="{00000000-0000-0000-0000-000000000000}"/>
          </ac:picMkLst>
        </pc:picChg>
      </pc:sldChg>
      <pc:sldChg chg="addSp delSp modSp">
        <pc:chgData name="Wikow,Jeremy" userId="d4c5d11e-4ffc-46fc-b5ec-438979a1af18" providerId="ADAL" clId="{1B899D5E-99B1-F345-A946-3F17F889B1FE}" dt="2023-05-17T15:00:04.089" v="43" actId="1076"/>
        <pc:sldMkLst>
          <pc:docMk/>
          <pc:sldMk cId="280796927" sldId="313"/>
        </pc:sldMkLst>
        <pc:picChg chg="del">
          <ac:chgData name="Wikow,Jeremy" userId="d4c5d11e-4ffc-46fc-b5ec-438979a1af18" providerId="ADAL" clId="{1B899D5E-99B1-F345-A946-3F17F889B1FE}" dt="2023-05-17T14:59:56.705" v="41" actId="478"/>
          <ac:picMkLst>
            <pc:docMk/>
            <pc:sldMk cId="280796927" sldId="313"/>
            <ac:picMk id="2" creationId="{3EA8F65C-E400-5D1C-85E2-AB1F4476A47C}"/>
          </ac:picMkLst>
        </pc:picChg>
        <pc:picChg chg="add mod">
          <ac:chgData name="Wikow,Jeremy" userId="d4c5d11e-4ffc-46fc-b5ec-438979a1af18" providerId="ADAL" clId="{1B899D5E-99B1-F345-A946-3F17F889B1FE}" dt="2023-05-17T15:00:04.089" v="43" actId="1076"/>
          <ac:picMkLst>
            <pc:docMk/>
            <pc:sldMk cId="280796927" sldId="313"/>
            <ac:picMk id="5" creationId="{01700B20-0CED-1169-6E4A-CF633FED0B48}"/>
          </ac:picMkLst>
        </pc:picChg>
        <pc:picChg chg="del">
          <ac:chgData name="Wikow,Jeremy" userId="d4c5d11e-4ffc-46fc-b5ec-438979a1af18" providerId="ADAL" clId="{1B899D5E-99B1-F345-A946-3F17F889B1FE}" dt="2023-05-17T14:59:54.912" v="40" actId="478"/>
          <ac:picMkLst>
            <pc:docMk/>
            <pc:sldMk cId="280796927" sldId="313"/>
            <ac:picMk id="23" creationId="{4C4B7C16-CC75-E33D-D535-CA16D6BA2D35}"/>
          </ac:picMkLst>
        </pc:picChg>
      </pc:sldChg>
    </pc:docChg>
  </pc:docChgLst>
  <pc:docChgLst>
    <pc:chgData name="Mullane,Aksarapuk" userId="6af69bd8-d96a-4881-bf6e-bf9e7a815abe" providerId="ADAL" clId="{AF73A6E1-1F81-4618-9896-81351E1F4B89}"/>
    <pc:docChg chg="undo custSel addSld delSld modSld sldOrd">
      <pc:chgData name="Mullane,Aksarapuk" userId="6af69bd8-d96a-4881-bf6e-bf9e7a815abe" providerId="ADAL" clId="{AF73A6E1-1F81-4618-9896-81351E1F4B89}" dt="2023-05-19T12:54:47.004" v="732" actId="1076"/>
      <pc:docMkLst>
        <pc:docMk/>
      </pc:docMkLst>
      <pc:sldChg chg="modTransition">
        <pc:chgData name="Mullane,Aksarapuk" userId="6af69bd8-d96a-4881-bf6e-bf9e7a815abe" providerId="ADAL" clId="{AF73A6E1-1F81-4618-9896-81351E1F4B89}" dt="2023-05-19T12:17:09.896" v="704"/>
        <pc:sldMkLst>
          <pc:docMk/>
          <pc:sldMk cId="0" sldId="256"/>
        </pc:sldMkLst>
      </pc:sldChg>
      <pc:sldChg chg="modSp mod modTransition">
        <pc:chgData name="Mullane,Aksarapuk" userId="6af69bd8-d96a-4881-bf6e-bf9e7a815abe" providerId="ADAL" clId="{AF73A6E1-1F81-4618-9896-81351E1F4B89}" dt="2023-05-19T12:17:09.896" v="704"/>
        <pc:sldMkLst>
          <pc:docMk/>
          <pc:sldMk cId="0" sldId="258"/>
        </pc:sldMkLst>
        <pc:spChg chg="mod">
          <ac:chgData name="Mullane,Aksarapuk" userId="6af69bd8-d96a-4881-bf6e-bf9e7a815abe" providerId="ADAL" clId="{AF73A6E1-1F81-4618-9896-81351E1F4B89}" dt="2023-05-16T17:57:03.439" v="4"/>
          <ac:spMkLst>
            <pc:docMk/>
            <pc:sldMk cId="0" sldId="258"/>
            <ac:spMk id="322" creationId="{00000000-0000-0000-0000-000000000000}"/>
          </ac:spMkLst>
        </pc:spChg>
        <pc:spChg chg="mod">
          <ac:chgData name="Mullane,Aksarapuk" userId="6af69bd8-d96a-4881-bf6e-bf9e7a815abe" providerId="ADAL" clId="{AF73A6E1-1F81-4618-9896-81351E1F4B89}" dt="2023-05-16T17:57:12.775" v="8"/>
          <ac:spMkLst>
            <pc:docMk/>
            <pc:sldMk cId="0" sldId="258"/>
            <ac:spMk id="323" creationId="{00000000-0000-0000-0000-000000000000}"/>
          </ac:spMkLst>
        </pc:spChg>
        <pc:spChg chg="mod">
          <ac:chgData name="Mullane,Aksarapuk" userId="6af69bd8-d96a-4881-bf6e-bf9e7a815abe" providerId="ADAL" clId="{AF73A6E1-1F81-4618-9896-81351E1F4B89}" dt="2023-05-16T17:57:01.782" v="3" actId="21"/>
          <ac:spMkLst>
            <pc:docMk/>
            <pc:sldMk cId="0" sldId="258"/>
            <ac:spMk id="326" creationId="{00000000-0000-0000-0000-000000000000}"/>
          </ac:spMkLst>
        </pc:spChg>
        <pc:spChg chg="mod">
          <ac:chgData name="Mullane,Aksarapuk" userId="6af69bd8-d96a-4881-bf6e-bf9e7a815abe" providerId="ADAL" clId="{AF73A6E1-1F81-4618-9896-81351E1F4B89}" dt="2023-05-16T17:57:11.778" v="7" actId="21"/>
          <ac:spMkLst>
            <pc:docMk/>
            <pc:sldMk cId="0" sldId="258"/>
            <ac:spMk id="327" creationId="{00000000-0000-0000-0000-000000000000}"/>
          </ac:spMkLst>
        </pc:spChg>
      </pc:sldChg>
      <pc:sldChg chg="modTransition">
        <pc:chgData name="Mullane,Aksarapuk" userId="6af69bd8-d96a-4881-bf6e-bf9e7a815abe" providerId="ADAL" clId="{AF73A6E1-1F81-4618-9896-81351E1F4B89}" dt="2023-05-19T12:17:09.896" v="704"/>
        <pc:sldMkLst>
          <pc:docMk/>
          <pc:sldMk cId="0" sldId="259"/>
        </pc:sldMkLst>
      </pc:sldChg>
      <pc:sldChg chg="add ord modTransition">
        <pc:chgData name="Mullane,Aksarapuk" userId="6af69bd8-d96a-4881-bf6e-bf9e7a815abe" providerId="ADAL" clId="{AF73A6E1-1F81-4618-9896-81351E1F4B89}" dt="2023-05-19T12:17:09.896" v="704"/>
        <pc:sldMkLst>
          <pc:docMk/>
          <pc:sldMk cId="394606472" sldId="260"/>
        </pc:sldMkLst>
      </pc:sldChg>
      <pc:sldChg chg="modTransition">
        <pc:chgData name="Mullane,Aksarapuk" userId="6af69bd8-d96a-4881-bf6e-bf9e7a815abe" providerId="ADAL" clId="{AF73A6E1-1F81-4618-9896-81351E1F4B89}" dt="2023-05-19T12:17:09.896" v="704"/>
        <pc:sldMkLst>
          <pc:docMk/>
          <pc:sldMk cId="0" sldId="261"/>
        </pc:sldMkLst>
      </pc:sldChg>
      <pc:sldChg chg="modSp add mod modTransition">
        <pc:chgData name="Mullane,Aksarapuk" userId="6af69bd8-d96a-4881-bf6e-bf9e7a815abe" providerId="ADAL" clId="{AF73A6E1-1F81-4618-9896-81351E1F4B89}" dt="2023-05-19T12:17:09.896" v="704"/>
        <pc:sldMkLst>
          <pc:docMk/>
          <pc:sldMk cId="2643681818" sldId="266"/>
        </pc:sldMkLst>
        <pc:spChg chg="mod">
          <ac:chgData name="Mullane,Aksarapuk" userId="6af69bd8-d96a-4881-bf6e-bf9e7a815abe" providerId="ADAL" clId="{AF73A6E1-1F81-4618-9896-81351E1F4B89}" dt="2023-05-16T17:59:25.475" v="11" actId="20577"/>
          <ac:spMkLst>
            <pc:docMk/>
            <pc:sldMk cId="2643681818" sldId="266"/>
            <ac:spMk id="629" creationId="{00000000-0000-0000-0000-000000000000}"/>
          </ac:spMkLst>
        </pc:spChg>
      </pc:sldChg>
      <pc:sldChg chg="modSp mod modTransition">
        <pc:chgData name="Mullane,Aksarapuk" userId="6af69bd8-d96a-4881-bf6e-bf9e7a815abe" providerId="ADAL" clId="{AF73A6E1-1F81-4618-9896-81351E1F4B89}" dt="2023-05-19T12:17:09.896" v="704"/>
        <pc:sldMkLst>
          <pc:docMk/>
          <pc:sldMk cId="0" sldId="272"/>
        </pc:sldMkLst>
        <pc:spChg chg="mod">
          <ac:chgData name="Mullane,Aksarapuk" userId="6af69bd8-d96a-4881-bf6e-bf9e7a815abe" providerId="ADAL" clId="{AF73A6E1-1F81-4618-9896-81351E1F4B89}" dt="2023-05-16T17:59:31.806" v="12" actId="20577"/>
          <ac:spMkLst>
            <pc:docMk/>
            <pc:sldMk cId="0" sldId="272"/>
            <ac:spMk id="850" creationId="{00000000-0000-0000-0000-000000000000}"/>
          </ac:spMkLst>
        </pc:spChg>
      </pc:sldChg>
      <pc:sldChg chg="modSp mod modTransition">
        <pc:chgData name="Mullane,Aksarapuk" userId="6af69bd8-d96a-4881-bf6e-bf9e7a815abe" providerId="ADAL" clId="{AF73A6E1-1F81-4618-9896-81351E1F4B89}" dt="2023-05-19T12:17:09.896" v="704"/>
        <pc:sldMkLst>
          <pc:docMk/>
          <pc:sldMk cId="0" sldId="277"/>
        </pc:sldMkLst>
        <pc:spChg chg="mod">
          <ac:chgData name="Mullane,Aksarapuk" userId="6af69bd8-d96a-4881-bf6e-bf9e7a815abe" providerId="ADAL" clId="{AF73A6E1-1F81-4618-9896-81351E1F4B89}" dt="2023-05-19T04:06:38.755" v="672" actId="20577"/>
          <ac:spMkLst>
            <pc:docMk/>
            <pc:sldMk cId="0" sldId="277"/>
            <ac:spMk id="960" creationId="{00000000-0000-0000-0000-000000000000}"/>
          </ac:spMkLst>
        </pc:spChg>
        <pc:spChg chg="mod">
          <ac:chgData name="Mullane,Aksarapuk" userId="6af69bd8-d96a-4881-bf6e-bf9e7a815abe" providerId="ADAL" clId="{AF73A6E1-1F81-4618-9896-81351E1F4B89}" dt="2023-05-19T04:08:24.761" v="694" actId="20577"/>
          <ac:spMkLst>
            <pc:docMk/>
            <pc:sldMk cId="0" sldId="277"/>
            <ac:spMk id="964" creationId="{00000000-0000-0000-0000-000000000000}"/>
          </ac:spMkLst>
        </pc:spChg>
      </pc:sldChg>
      <pc:sldChg chg="modTransition">
        <pc:chgData name="Mullane,Aksarapuk" userId="6af69bd8-d96a-4881-bf6e-bf9e7a815abe" providerId="ADAL" clId="{AF73A6E1-1F81-4618-9896-81351E1F4B89}" dt="2023-05-19T12:17:09.896" v="704"/>
        <pc:sldMkLst>
          <pc:docMk/>
          <pc:sldMk cId="0" sldId="279"/>
        </pc:sldMkLst>
      </pc:sldChg>
      <pc:sldChg chg="modSp mod modTransition">
        <pc:chgData name="Mullane,Aksarapuk" userId="6af69bd8-d96a-4881-bf6e-bf9e7a815abe" providerId="ADAL" clId="{AF73A6E1-1F81-4618-9896-81351E1F4B89}" dt="2023-05-19T12:17:09.896" v="704"/>
        <pc:sldMkLst>
          <pc:docMk/>
          <pc:sldMk cId="0" sldId="281"/>
        </pc:sldMkLst>
        <pc:picChg chg="mod">
          <ac:chgData name="Mullane,Aksarapuk" userId="6af69bd8-d96a-4881-bf6e-bf9e7a815abe" providerId="ADAL" clId="{AF73A6E1-1F81-4618-9896-81351E1F4B89}" dt="2023-05-19T04:09:59.485" v="696" actId="1076"/>
          <ac:picMkLst>
            <pc:docMk/>
            <pc:sldMk cId="0" sldId="281"/>
            <ac:picMk id="8" creationId="{563F5494-0A09-A5D6-B5D0-E7A241BC20D5}"/>
          </ac:picMkLst>
        </pc:picChg>
      </pc:sldChg>
      <pc:sldChg chg="modTransition">
        <pc:chgData name="Mullane,Aksarapuk" userId="6af69bd8-d96a-4881-bf6e-bf9e7a815abe" providerId="ADAL" clId="{AF73A6E1-1F81-4618-9896-81351E1F4B89}" dt="2023-05-19T12:17:09.896" v="704"/>
        <pc:sldMkLst>
          <pc:docMk/>
          <pc:sldMk cId="0" sldId="284"/>
        </pc:sldMkLst>
      </pc:sldChg>
      <pc:sldChg chg="modSp mod modTransition">
        <pc:chgData name="Mullane,Aksarapuk" userId="6af69bd8-d96a-4881-bf6e-bf9e7a815abe" providerId="ADAL" clId="{AF73A6E1-1F81-4618-9896-81351E1F4B89}" dt="2023-05-19T12:17:09.896" v="704"/>
        <pc:sldMkLst>
          <pc:docMk/>
          <pc:sldMk cId="0" sldId="285"/>
        </pc:sldMkLst>
        <pc:spChg chg="mod">
          <ac:chgData name="Mullane,Aksarapuk" userId="6af69bd8-d96a-4881-bf6e-bf9e7a815abe" providerId="ADAL" clId="{AF73A6E1-1F81-4618-9896-81351E1F4B89}" dt="2023-05-18T18:21:05.380" v="119" actId="20577"/>
          <ac:spMkLst>
            <pc:docMk/>
            <pc:sldMk cId="0" sldId="285"/>
            <ac:spMk id="1190" creationId="{00000000-0000-0000-0000-000000000000}"/>
          </ac:spMkLst>
        </pc:spChg>
      </pc:sldChg>
      <pc:sldChg chg="addSp modSp mod modTransition">
        <pc:chgData name="Mullane,Aksarapuk" userId="6af69bd8-d96a-4881-bf6e-bf9e7a815abe" providerId="ADAL" clId="{AF73A6E1-1F81-4618-9896-81351E1F4B89}" dt="2023-05-19T12:17:09.896" v="704"/>
        <pc:sldMkLst>
          <pc:docMk/>
          <pc:sldMk cId="0" sldId="286"/>
        </pc:sldMkLst>
        <pc:spChg chg="mod">
          <ac:chgData name="Mullane,Aksarapuk" userId="6af69bd8-d96a-4881-bf6e-bf9e7a815abe" providerId="ADAL" clId="{AF73A6E1-1F81-4618-9896-81351E1F4B89}" dt="2023-05-19T04:03:14.804" v="653" actId="20577"/>
          <ac:spMkLst>
            <pc:docMk/>
            <pc:sldMk cId="0" sldId="286"/>
            <ac:spMk id="1196" creationId="{00000000-0000-0000-0000-000000000000}"/>
          </ac:spMkLst>
        </pc:spChg>
        <pc:picChg chg="add mod">
          <ac:chgData name="Mullane,Aksarapuk" userId="6af69bd8-d96a-4881-bf6e-bf9e7a815abe" providerId="ADAL" clId="{AF73A6E1-1F81-4618-9896-81351E1F4B89}" dt="2023-05-16T18:01:12.467" v="20" actId="14100"/>
          <ac:picMkLst>
            <pc:docMk/>
            <pc:sldMk cId="0" sldId="286"/>
            <ac:picMk id="2" creationId="{3E1B7E2A-6165-DE3F-12FE-6FB645F7B409}"/>
          </ac:picMkLst>
        </pc:picChg>
        <pc:picChg chg="add mod">
          <ac:chgData name="Mullane,Aksarapuk" userId="6af69bd8-d96a-4881-bf6e-bf9e7a815abe" providerId="ADAL" clId="{AF73A6E1-1F81-4618-9896-81351E1F4B89}" dt="2023-05-16T18:00:59.806" v="16" actId="1076"/>
          <ac:picMkLst>
            <pc:docMk/>
            <pc:sldMk cId="0" sldId="286"/>
            <ac:picMk id="3" creationId="{5B6EBAD7-E361-5481-95B5-498A700E020A}"/>
          </ac:picMkLst>
        </pc:picChg>
        <pc:picChg chg="add mod">
          <ac:chgData name="Mullane,Aksarapuk" userId="6af69bd8-d96a-4881-bf6e-bf9e7a815abe" providerId="ADAL" clId="{AF73A6E1-1F81-4618-9896-81351E1F4B89}" dt="2023-05-16T18:00:52.830" v="14" actId="1076"/>
          <ac:picMkLst>
            <pc:docMk/>
            <pc:sldMk cId="0" sldId="286"/>
            <ac:picMk id="4" creationId="{A8D31E83-80A5-91C7-C2BC-52E29F1302E9}"/>
          </ac:picMkLst>
        </pc:picChg>
        <pc:picChg chg="add mod">
          <ac:chgData name="Mullane,Aksarapuk" userId="6af69bd8-d96a-4881-bf6e-bf9e7a815abe" providerId="ADAL" clId="{AF73A6E1-1F81-4618-9896-81351E1F4B89}" dt="2023-05-16T18:01:23.887" v="27" actId="1038"/>
          <ac:picMkLst>
            <pc:docMk/>
            <pc:sldMk cId="0" sldId="286"/>
            <ac:picMk id="5" creationId="{F26C9646-9764-04FF-B0E1-1774B75B84C2}"/>
          </ac:picMkLst>
        </pc:picChg>
      </pc:sldChg>
      <pc:sldChg chg="addSp delSp modSp mod modTransition">
        <pc:chgData name="Mullane,Aksarapuk" userId="6af69bd8-d96a-4881-bf6e-bf9e7a815abe" providerId="ADAL" clId="{AF73A6E1-1F81-4618-9896-81351E1F4B89}" dt="2023-05-19T12:17:09.896" v="704"/>
        <pc:sldMkLst>
          <pc:docMk/>
          <pc:sldMk cId="0" sldId="287"/>
        </pc:sldMkLst>
        <pc:spChg chg="add mod">
          <ac:chgData name="Mullane,Aksarapuk" userId="6af69bd8-d96a-4881-bf6e-bf9e7a815abe" providerId="ADAL" clId="{AF73A6E1-1F81-4618-9896-81351E1F4B89}" dt="2023-05-16T18:02:50.274" v="29" actId="478"/>
          <ac:spMkLst>
            <pc:docMk/>
            <pc:sldMk cId="0" sldId="287"/>
            <ac:spMk id="3" creationId="{BE1E642C-8B6F-748E-73FE-32BDD934D0E6}"/>
          </ac:spMkLst>
        </pc:spChg>
        <pc:spChg chg="mod">
          <ac:chgData name="Mullane,Aksarapuk" userId="6af69bd8-d96a-4881-bf6e-bf9e7a815abe" providerId="ADAL" clId="{AF73A6E1-1F81-4618-9896-81351E1F4B89}" dt="2023-05-19T04:06:53.896" v="688" actId="1076"/>
          <ac:spMkLst>
            <pc:docMk/>
            <pc:sldMk cId="0" sldId="287"/>
            <ac:spMk id="1246" creationId="{00000000-0000-0000-0000-000000000000}"/>
          </ac:spMkLst>
        </pc:spChg>
        <pc:spChg chg="del">
          <ac:chgData name="Mullane,Aksarapuk" userId="6af69bd8-d96a-4881-bf6e-bf9e7a815abe" providerId="ADAL" clId="{AF73A6E1-1F81-4618-9896-81351E1F4B89}" dt="2023-05-16T18:02:50.274" v="29" actId="478"/>
          <ac:spMkLst>
            <pc:docMk/>
            <pc:sldMk cId="0" sldId="287"/>
            <ac:spMk id="1248" creationId="{00000000-0000-0000-0000-000000000000}"/>
          </ac:spMkLst>
        </pc:spChg>
      </pc:sldChg>
      <pc:sldChg chg="modTransition">
        <pc:chgData name="Mullane,Aksarapuk" userId="6af69bd8-d96a-4881-bf6e-bf9e7a815abe" providerId="ADAL" clId="{AF73A6E1-1F81-4618-9896-81351E1F4B89}" dt="2023-05-19T12:17:09.896" v="704"/>
        <pc:sldMkLst>
          <pc:docMk/>
          <pc:sldMk cId="280796927" sldId="313"/>
        </pc:sldMkLst>
      </pc:sldChg>
      <pc:sldChg chg="modSp mod modTransition">
        <pc:chgData name="Mullane,Aksarapuk" userId="6af69bd8-d96a-4881-bf6e-bf9e7a815abe" providerId="ADAL" clId="{AF73A6E1-1F81-4618-9896-81351E1F4B89}" dt="2023-05-19T12:18:08.972" v="715" actId="20577"/>
        <pc:sldMkLst>
          <pc:docMk/>
          <pc:sldMk cId="1361618519" sldId="314"/>
        </pc:sldMkLst>
        <pc:spChg chg="mod">
          <ac:chgData name="Mullane,Aksarapuk" userId="6af69bd8-d96a-4881-bf6e-bf9e7a815abe" providerId="ADAL" clId="{AF73A6E1-1F81-4618-9896-81351E1F4B89}" dt="2023-05-19T12:18:08.972" v="715" actId="20577"/>
          <ac:spMkLst>
            <pc:docMk/>
            <pc:sldMk cId="1361618519" sldId="314"/>
            <ac:spMk id="376" creationId="{00000000-0000-0000-0000-000000000000}"/>
          </ac:spMkLst>
        </pc:spChg>
      </pc:sldChg>
      <pc:sldChg chg="modTransition">
        <pc:chgData name="Mullane,Aksarapuk" userId="6af69bd8-d96a-4881-bf6e-bf9e7a815abe" providerId="ADAL" clId="{AF73A6E1-1F81-4618-9896-81351E1F4B89}" dt="2023-05-19T12:17:09.896" v="704"/>
        <pc:sldMkLst>
          <pc:docMk/>
          <pc:sldMk cId="4196059933" sldId="315"/>
        </pc:sldMkLst>
      </pc:sldChg>
      <pc:sldChg chg="modTransition">
        <pc:chgData name="Mullane,Aksarapuk" userId="6af69bd8-d96a-4881-bf6e-bf9e7a815abe" providerId="ADAL" clId="{AF73A6E1-1F81-4618-9896-81351E1F4B89}" dt="2023-05-19T12:17:09.896" v="704"/>
        <pc:sldMkLst>
          <pc:docMk/>
          <pc:sldMk cId="1412971307" sldId="316"/>
        </pc:sldMkLst>
      </pc:sldChg>
      <pc:sldChg chg="addSp delSp modSp mod modTransition">
        <pc:chgData name="Mullane,Aksarapuk" userId="6af69bd8-d96a-4881-bf6e-bf9e7a815abe" providerId="ADAL" clId="{AF73A6E1-1F81-4618-9896-81351E1F4B89}" dt="2023-05-19T12:17:09.896" v="704"/>
        <pc:sldMkLst>
          <pc:docMk/>
          <pc:sldMk cId="3014391482" sldId="317"/>
        </pc:sldMkLst>
        <pc:spChg chg="add mod">
          <ac:chgData name="Mullane,Aksarapuk" userId="6af69bd8-d96a-4881-bf6e-bf9e7a815abe" providerId="ADAL" clId="{AF73A6E1-1F81-4618-9896-81351E1F4B89}" dt="2023-05-18T18:38:07.085" v="478" actId="1076"/>
          <ac:spMkLst>
            <pc:docMk/>
            <pc:sldMk cId="3014391482" sldId="317"/>
            <ac:spMk id="2" creationId="{42771952-B6E1-4AE6-0BB5-25A3B31EA115}"/>
          </ac:spMkLst>
        </pc:spChg>
        <pc:spChg chg="add del mod">
          <ac:chgData name="Mullane,Aksarapuk" userId="6af69bd8-d96a-4881-bf6e-bf9e7a815abe" providerId="ADAL" clId="{AF73A6E1-1F81-4618-9896-81351E1F4B89}" dt="2023-05-18T18:39:16.542" v="507" actId="478"/>
          <ac:spMkLst>
            <pc:docMk/>
            <pc:sldMk cId="3014391482" sldId="317"/>
            <ac:spMk id="4" creationId="{D9B202FB-0282-A682-2896-EE48B77A5611}"/>
          </ac:spMkLst>
        </pc:spChg>
        <pc:spChg chg="add mod">
          <ac:chgData name="Mullane,Aksarapuk" userId="6af69bd8-d96a-4881-bf6e-bf9e7a815abe" providerId="ADAL" clId="{AF73A6E1-1F81-4618-9896-81351E1F4B89}" dt="2023-05-18T18:38:55.991" v="504" actId="1076"/>
          <ac:spMkLst>
            <pc:docMk/>
            <pc:sldMk cId="3014391482" sldId="317"/>
            <ac:spMk id="5" creationId="{E56CBA89-3F04-840C-516F-4E82E01264EA}"/>
          </ac:spMkLst>
        </pc:spChg>
        <pc:spChg chg="add mod">
          <ac:chgData name="Mullane,Aksarapuk" userId="6af69bd8-d96a-4881-bf6e-bf9e7a815abe" providerId="ADAL" clId="{AF73A6E1-1F81-4618-9896-81351E1F4B89}" dt="2023-05-18T18:44:20.734" v="588" actId="20577"/>
          <ac:spMkLst>
            <pc:docMk/>
            <pc:sldMk cId="3014391482" sldId="317"/>
            <ac:spMk id="10" creationId="{62995294-2C56-0F22-26B1-E9BAC27D53C3}"/>
          </ac:spMkLst>
        </pc:spChg>
        <pc:spChg chg="mod">
          <ac:chgData name="Mullane,Aksarapuk" userId="6af69bd8-d96a-4881-bf6e-bf9e7a815abe" providerId="ADAL" clId="{AF73A6E1-1F81-4618-9896-81351E1F4B89}" dt="2023-05-18T18:39:23.920" v="514" actId="20577"/>
          <ac:spMkLst>
            <pc:docMk/>
            <pc:sldMk cId="3014391482" sldId="317"/>
            <ac:spMk id="12" creationId="{9EC00329-7540-0138-F339-1100559C844D}"/>
          </ac:spMkLst>
        </pc:spChg>
        <pc:spChg chg="mod">
          <ac:chgData name="Mullane,Aksarapuk" userId="6af69bd8-d96a-4881-bf6e-bf9e7a815abe" providerId="ADAL" clId="{AF73A6E1-1F81-4618-9896-81351E1F4B89}" dt="2023-05-19T03:15:03.303" v="601" actId="20577"/>
          <ac:spMkLst>
            <pc:docMk/>
            <pc:sldMk cId="3014391482" sldId="317"/>
            <ac:spMk id="13" creationId="{A728898A-175E-CA72-2F72-6A0A0BEB31FF}"/>
          </ac:spMkLst>
        </pc:spChg>
        <pc:spChg chg="add mod">
          <ac:chgData name="Mullane,Aksarapuk" userId="6af69bd8-d96a-4881-bf6e-bf9e7a815abe" providerId="ADAL" clId="{AF73A6E1-1F81-4618-9896-81351E1F4B89}" dt="2023-05-18T18:44:06.855" v="582" actId="1076"/>
          <ac:spMkLst>
            <pc:docMk/>
            <pc:sldMk cId="3014391482" sldId="317"/>
            <ac:spMk id="16" creationId="{8CD441A9-833A-9E19-5CC1-047F67CA342B}"/>
          </ac:spMkLst>
        </pc:spChg>
        <pc:spChg chg="mod">
          <ac:chgData name="Mullane,Aksarapuk" userId="6af69bd8-d96a-4881-bf6e-bf9e7a815abe" providerId="ADAL" clId="{AF73A6E1-1F81-4618-9896-81351E1F4B89}" dt="2023-05-18T18:38:40.916" v="501" actId="20577"/>
          <ac:spMkLst>
            <pc:docMk/>
            <pc:sldMk cId="3014391482" sldId="317"/>
            <ac:spMk id="738" creationId="{00000000-0000-0000-0000-000000000000}"/>
          </ac:spMkLst>
        </pc:spChg>
        <pc:spChg chg="mod">
          <ac:chgData name="Mullane,Aksarapuk" userId="6af69bd8-d96a-4881-bf6e-bf9e7a815abe" providerId="ADAL" clId="{AF73A6E1-1F81-4618-9896-81351E1F4B89}" dt="2023-05-18T18:40:10.499" v="551" actId="20577"/>
          <ac:spMkLst>
            <pc:docMk/>
            <pc:sldMk cId="3014391482" sldId="317"/>
            <ac:spMk id="739" creationId="{00000000-0000-0000-0000-000000000000}"/>
          </ac:spMkLst>
        </pc:spChg>
        <pc:spChg chg="mod">
          <ac:chgData name="Mullane,Aksarapuk" userId="6af69bd8-d96a-4881-bf6e-bf9e7a815abe" providerId="ADAL" clId="{AF73A6E1-1F81-4618-9896-81351E1F4B89}" dt="2023-05-18T18:38:21.286" v="486" actId="20577"/>
          <ac:spMkLst>
            <pc:docMk/>
            <pc:sldMk cId="3014391482" sldId="317"/>
            <ac:spMk id="740" creationId="{00000000-0000-0000-0000-000000000000}"/>
          </ac:spMkLst>
        </pc:spChg>
        <pc:spChg chg="mod">
          <ac:chgData name="Mullane,Aksarapuk" userId="6af69bd8-d96a-4881-bf6e-bf9e7a815abe" providerId="ADAL" clId="{AF73A6E1-1F81-4618-9896-81351E1F4B89}" dt="2023-05-18T18:39:40.362" v="515" actId="6549"/>
          <ac:spMkLst>
            <pc:docMk/>
            <pc:sldMk cId="3014391482" sldId="317"/>
            <ac:spMk id="741" creationId="{00000000-0000-0000-0000-000000000000}"/>
          </ac:spMkLst>
        </pc:spChg>
        <pc:spChg chg="mod">
          <ac:chgData name="Mullane,Aksarapuk" userId="6af69bd8-d96a-4881-bf6e-bf9e7a815abe" providerId="ADAL" clId="{AF73A6E1-1F81-4618-9896-81351E1F4B89}" dt="2023-05-18T18:38:34.389" v="500" actId="20577"/>
          <ac:spMkLst>
            <pc:docMk/>
            <pc:sldMk cId="3014391482" sldId="317"/>
            <ac:spMk id="742" creationId="{00000000-0000-0000-0000-000000000000}"/>
          </ac:spMkLst>
        </pc:spChg>
        <pc:spChg chg="mod">
          <ac:chgData name="Mullane,Aksarapuk" userId="6af69bd8-d96a-4881-bf6e-bf9e7a815abe" providerId="ADAL" clId="{AF73A6E1-1F81-4618-9896-81351E1F4B89}" dt="2023-05-18T18:42:04.607" v="579" actId="6549"/>
          <ac:spMkLst>
            <pc:docMk/>
            <pc:sldMk cId="3014391482" sldId="317"/>
            <ac:spMk id="743" creationId="{00000000-0000-0000-0000-000000000000}"/>
          </ac:spMkLst>
        </pc:spChg>
        <pc:spChg chg="mod">
          <ac:chgData name="Mullane,Aksarapuk" userId="6af69bd8-d96a-4881-bf6e-bf9e7a815abe" providerId="ADAL" clId="{AF73A6E1-1F81-4618-9896-81351E1F4B89}" dt="2023-05-18T18:37:23.742" v="449" actId="20577"/>
          <ac:spMkLst>
            <pc:docMk/>
            <pc:sldMk cId="3014391482" sldId="317"/>
            <ac:spMk id="744" creationId="{00000000-0000-0000-0000-000000000000}"/>
          </ac:spMkLst>
        </pc:spChg>
        <pc:spChg chg="mod">
          <ac:chgData name="Mullane,Aksarapuk" userId="6af69bd8-d96a-4881-bf6e-bf9e7a815abe" providerId="ADAL" clId="{AF73A6E1-1F81-4618-9896-81351E1F4B89}" dt="2023-05-18T18:40:22.274" v="574" actId="20577"/>
          <ac:spMkLst>
            <pc:docMk/>
            <pc:sldMk cId="3014391482" sldId="317"/>
            <ac:spMk id="745" creationId="{00000000-0000-0000-0000-000000000000}"/>
          </ac:spMkLst>
        </pc:spChg>
        <pc:cxnChg chg="add mod">
          <ac:chgData name="Mullane,Aksarapuk" userId="6af69bd8-d96a-4881-bf6e-bf9e7a815abe" providerId="ADAL" clId="{AF73A6E1-1F81-4618-9896-81351E1F4B89}" dt="2023-05-18T18:44:15.256" v="584" actId="14100"/>
          <ac:cxnSpMkLst>
            <pc:docMk/>
            <pc:sldMk cId="3014391482" sldId="317"/>
            <ac:cxnSpMk id="11" creationId="{BA2AA271-7F83-070C-EFD3-5A40CF35E9BF}"/>
          </ac:cxnSpMkLst>
        </pc:cxnChg>
        <pc:cxnChg chg="mod">
          <ac:chgData name="Mullane,Aksarapuk" userId="6af69bd8-d96a-4881-bf6e-bf9e7a815abe" providerId="ADAL" clId="{AF73A6E1-1F81-4618-9896-81351E1F4B89}" dt="2023-05-18T18:40:41.379" v="575" actId="14100"/>
          <ac:cxnSpMkLst>
            <pc:docMk/>
            <pc:sldMk cId="3014391482" sldId="317"/>
            <ac:cxnSpMk id="15" creationId="{31A90AC3-AF0C-019B-D1C8-EE0C2B2506F3}"/>
          </ac:cxnSpMkLst>
        </pc:cxnChg>
        <pc:cxnChg chg="mod">
          <ac:chgData name="Mullane,Aksarapuk" userId="6af69bd8-d96a-4881-bf6e-bf9e7a815abe" providerId="ADAL" clId="{AF73A6E1-1F81-4618-9896-81351E1F4B89}" dt="2023-05-18T18:38:14.608" v="479" actId="14100"/>
          <ac:cxnSpMkLst>
            <pc:docMk/>
            <pc:sldMk cId="3014391482" sldId="317"/>
            <ac:cxnSpMk id="752" creationId="{00000000-0000-0000-0000-000000000000}"/>
          </ac:cxnSpMkLst>
        </pc:cxnChg>
        <pc:cxnChg chg="mod">
          <ac:chgData name="Mullane,Aksarapuk" userId="6af69bd8-d96a-4881-bf6e-bf9e7a815abe" providerId="ADAL" clId="{AF73A6E1-1F81-4618-9896-81351E1F4B89}" dt="2023-05-18T19:00:10.869" v="590" actId="14100"/>
          <ac:cxnSpMkLst>
            <pc:docMk/>
            <pc:sldMk cId="3014391482" sldId="317"/>
            <ac:cxnSpMk id="753" creationId="{00000000-0000-0000-0000-000000000000}"/>
          </ac:cxnSpMkLst>
        </pc:cxnChg>
      </pc:sldChg>
      <pc:sldChg chg="modTransition">
        <pc:chgData name="Mullane,Aksarapuk" userId="6af69bd8-d96a-4881-bf6e-bf9e7a815abe" providerId="ADAL" clId="{AF73A6E1-1F81-4618-9896-81351E1F4B89}" dt="2023-05-19T12:17:09.896" v="704"/>
        <pc:sldMkLst>
          <pc:docMk/>
          <pc:sldMk cId="1820310111" sldId="318"/>
        </pc:sldMkLst>
      </pc:sldChg>
      <pc:sldChg chg="modTransition">
        <pc:chgData name="Mullane,Aksarapuk" userId="6af69bd8-d96a-4881-bf6e-bf9e7a815abe" providerId="ADAL" clId="{AF73A6E1-1F81-4618-9896-81351E1F4B89}" dt="2023-05-19T12:17:09.896" v="704"/>
        <pc:sldMkLst>
          <pc:docMk/>
          <pc:sldMk cId="3328920766" sldId="319"/>
        </pc:sldMkLst>
      </pc:sldChg>
      <pc:sldChg chg="modTransition">
        <pc:chgData name="Mullane,Aksarapuk" userId="6af69bd8-d96a-4881-bf6e-bf9e7a815abe" providerId="ADAL" clId="{AF73A6E1-1F81-4618-9896-81351E1F4B89}" dt="2023-05-19T12:17:09.896" v="704"/>
        <pc:sldMkLst>
          <pc:docMk/>
          <pc:sldMk cId="3709813685" sldId="320"/>
        </pc:sldMkLst>
      </pc:sldChg>
      <pc:sldChg chg="modTransition">
        <pc:chgData name="Mullane,Aksarapuk" userId="6af69bd8-d96a-4881-bf6e-bf9e7a815abe" providerId="ADAL" clId="{AF73A6E1-1F81-4618-9896-81351E1F4B89}" dt="2023-05-19T12:17:09.896" v="704"/>
        <pc:sldMkLst>
          <pc:docMk/>
          <pc:sldMk cId="2707800528" sldId="321"/>
        </pc:sldMkLst>
      </pc:sldChg>
      <pc:sldChg chg="modTransition">
        <pc:chgData name="Mullane,Aksarapuk" userId="6af69bd8-d96a-4881-bf6e-bf9e7a815abe" providerId="ADAL" clId="{AF73A6E1-1F81-4618-9896-81351E1F4B89}" dt="2023-05-19T12:17:09.896" v="704"/>
        <pc:sldMkLst>
          <pc:docMk/>
          <pc:sldMk cId="446876025" sldId="322"/>
        </pc:sldMkLst>
      </pc:sldChg>
      <pc:sldChg chg="add">
        <pc:chgData name="Mullane,Aksarapuk" userId="6af69bd8-d96a-4881-bf6e-bf9e7a815abe" providerId="ADAL" clId="{AF73A6E1-1F81-4618-9896-81351E1F4B89}" dt="2023-05-16T17:59:21.629" v="10"/>
        <pc:sldMkLst>
          <pc:docMk/>
          <pc:sldMk cId="479257056" sldId="324"/>
        </pc:sldMkLst>
      </pc:sldChg>
      <pc:sldChg chg="del">
        <pc:chgData name="Mullane,Aksarapuk" userId="6af69bd8-d96a-4881-bf6e-bf9e7a815abe" providerId="ADAL" clId="{AF73A6E1-1F81-4618-9896-81351E1F4B89}" dt="2023-05-16T17:59:16.922" v="9" actId="2696"/>
        <pc:sldMkLst>
          <pc:docMk/>
          <pc:sldMk cId="996866117" sldId="324"/>
        </pc:sldMkLst>
      </pc:sldChg>
      <pc:sldChg chg="del">
        <pc:chgData name="Mullane,Aksarapuk" userId="6af69bd8-d96a-4881-bf6e-bf9e7a815abe" providerId="ADAL" clId="{AF73A6E1-1F81-4618-9896-81351E1F4B89}" dt="2023-05-16T17:56:05.928" v="0" actId="47"/>
        <pc:sldMkLst>
          <pc:docMk/>
          <pc:sldMk cId="42996234" sldId="325"/>
        </pc:sldMkLst>
      </pc:sldChg>
      <pc:sldChg chg="addSp delSp modSp new mod modTransition">
        <pc:chgData name="Mullane,Aksarapuk" userId="6af69bd8-d96a-4881-bf6e-bf9e7a815abe" providerId="ADAL" clId="{AF73A6E1-1F81-4618-9896-81351E1F4B89}" dt="2023-05-19T12:17:09.896" v="704"/>
        <pc:sldMkLst>
          <pc:docMk/>
          <pc:sldMk cId="3655782876" sldId="325"/>
        </pc:sldMkLst>
        <pc:spChg chg="del">
          <ac:chgData name="Mullane,Aksarapuk" userId="6af69bd8-d96a-4881-bf6e-bf9e7a815abe" providerId="ADAL" clId="{AF73A6E1-1F81-4618-9896-81351E1F4B89}" dt="2023-05-16T18:19:45.969" v="55" actId="478"/>
          <ac:spMkLst>
            <pc:docMk/>
            <pc:sldMk cId="3655782876" sldId="325"/>
            <ac:spMk id="2" creationId="{CFF0FDFD-20B0-8252-C0F5-3E790415D3DA}"/>
          </ac:spMkLst>
        </pc:spChg>
        <pc:spChg chg="del">
          <ac:chgData name="Mullane,Aksarapuk" userId="6af69bd8-d96a-4881-bf6e-bf9e7a815abe" providerId="ADAL" clId="{AF73A6E1-1F81-4618-9896-81351E1F4B89}" dt="2023-05-16T18:19:45.969" v="55" actId="478"/>
          <ac:spMkLst>
            <pc:docMk/>
            <pc:sldMk cId="3655782876" sldId="325"/>
            <ac:spMk id="3" creationId="{91F26C4C-8E37-FDFD-7DD0-CA8D591C4358}"/>
          </ac:spMkLst>
        </pc:spChg>
        <pc:picChg chg="mod modCrop">
          <ac:chgData name="Mullane,Aksarapuk" userId="6af69bd8-d96a-4881-bf6e-bf9e7a815abe" providerId="ADAL" clId="{AF73A6E1-1F81-4618-9896-81351E1F4B89}" dt="2023-05-18T18:18:23.811" v="89" actId="732"/>
          <ac:picMkLst>
            <pc:docMk/>
            <pc:sldMk cId="3655782876" sldId="325"/>
            <ac:picMk id="3" creationId="{91030B0C-057A-2E13-44E4-CA916AEA76FD}"/>
          </ac:picMkLst>
        </pc:picChg>
        <pc:picChg chg="add del mod">
          <ac:chgData name="Mullane,Aksarapuk" userId="6af69bd8-d96a-4881-bf6e-bf9e7a815abe" providerId="ADAL" clId="{AF73A6E1-1F81-4618-9896-81351E1F4B89}" dt="2023-05-16T18:19:12.295" v="52" actId="478"/>
          <ac:picMkLst>
            <pc:docMk/>
            <pc:sldMk cId="3655782876" sldId="325"/>
            <ac:picMk id="4" creationId="{FFA4F4AB-66D0-8B55-99D6-86024599EB64}"/>
          </ac:picMkLst>
        </pc:picChg>
        <pc:picChg chg="add mod">
          <ac:chgData name="Mullane,Aksarapuk" userId="6af69bd8-d96a-4881-bf6e-bf9e7a815abe" providerId="ADAL" clId="{AF73A6E1-1F81-4618-9896-81351E1F4B89}" dt="2023-05-16T18:19:38.174" v="54" actId="1076"/>
          <ac:picMkLst>
            <pc:docMk/>
            <pc:sldMk cId="3655782876" sldId="325"/>
            <ac:picMk id="6" creationId="{A253A68F-30FA-E97A-8916-820E6B6D2C24}"/>
          </ac:picMkLst>
        </pc:picChg>
        <pc:picChg chg="add mod">
          <ac:chgData name="Mullane,Aksarapuk" userId="6af69bd8-d96a-4881-bf6e-bf9e7a815abe" providerId="ADAL" clId="{AF73A6E1-1F81-4618-9896-81351E1F4B89}" dt="2023-05-16T18:20:13.597" v="57" actId="1076"/>
          <ac:picMkLst>
            <pc:docMk/>
            <pc:sldMk cId="3655782876" sldId="325"/>
            <ac:picMk id="8" creationId="{2EC14C97-80A2-A114-55D2-2E46ED1C0CE1}"/>
          </ac:picMkLst>
        </pc:picChg>
        <pc:picChg chg="add mod">
          <ac:chgData name="Mullane,Aksarapuk" userId="6af69bd8-d96a-4881-bf6e-bf9e7a815abe" providerId="ADAL" clId="{AF73A6E1-1F81-4618-9896-81351E1F4B89}" dt="2023-05-16T18:21:13.146" v="59" actId="1076"/>
          <ac:picMkLst>
            <pc:docMk/>
            <pc:sldMk cId="3655782876" sldId="325"/>
            <ac:picMk id="10" creationId="{69F31748-C4B9-7AD5-9DB9-2A651B79EF77}"/>
          </ac:picMkLst>
        </pc:picChg>
        <pc:picChg chg="add">
          <ac:chgData name="Mullane,Aksarapuk" userId="6af69bd8-d96a-4881-bf6e-bf9e7a815abe" providerId="ADAL" clId="{AF73A6E1-1F81-4618-9896-81351E1F4B89}" dt="2023-05-16T18:21:29.859" v="60" actId="22"/>
          <ac:picMkLst>
            <pc:docMk/>
            <pc:sldMk cId="3655782876" sldId="325"/>
            <ac:picMk id="12" creationId="{15092D76-81E7-AB8C-D185-619CBC4CF3AF}"/>
          </ac:picMkLst>
        </pc:picChg>
        <pc:picChg chg="add mod">
          <ac:chgData name="Mullane,Aksarapuk" userId="6af69bd8-d96a-4881-bf6e-bf9e7a815abe" providerId="ADAL" clId="{AF73A6E1-1F81-4618-9896-81351E1F4B89}" dt="2023-05-16T18:21:42.309" v="62" actId="1076"/>
          <ac:picMkLst>
            <pc:docMk/>
            <pc:sldMk cId="3655782876" sldId="325"/>
            <ac:picMk id="14" creationId="{C7147E5D-63FA-53FD-1935-2834D4A6CE62}"/>
          </ac:picMkLst>
        </pc:picChg>
        <pc:picChg chg="add mod">
          <ac:chgData name="Mullane,Aksarapuk" userId="6af69bd8-d96a-4881-bf6e-bf9e7a815abe" providerId="ADAL" clId="{AF73A6E1-1F81-4618-9896-81351E1F4B89}" dt="2023-05-16T18:21:56.979" v="64" actId="1076"/>
          <ac:picMkLst>
            <pc:docMk/>
            <pc:sldMk cId="3655782876" sldId="325"/>
            <ac:picMk id="16" creationId="{3B070E60-B0EF-10B3-21CC-FA0D1491455B}"/>
          </ac:picMkLst>
        </pc:picChg>
        <pc:picChg chg="add mod">
          <ac:chgData name="Mullane,Aksarapuk" userId="6af69bd8-d96a-4881-bf6e-bf9e7a815abe" providerId="ADAL" clId="{AF73A6E1-1F81-4618-9896-81351E1F4B89}" dt="2023-05-16T18:22:11.310" v="66" actId="1076"/>
          <ac:picMkLst>
            <pc:docMk/>
            <pc:sldMk cId="3655782876" sldId="325"/>
            <ac:picMk id="18" creationId="{567EB3EC-3BDB-1998-0C19-895318C73381}"/>
          </ac:picMkLst>
        </pc:picChg>
      </pc:sldChg>
      <pc:sldChg chg="del">
        <pc:chgData name="Mullane,Aksarapuk" userId="6af69bd8-d96a-4881-bf6e-bf9e7a815abe" providerId="ADAL" clId="{AF73A6E1-1F81-4618-9896-81351E1F4B89}" dt="2023-05-16T18:02:35.866" v="28" actId="47"/>
        <pc:sldMkLst>
          <pc:docMk/>
          <pc:sldMk cId="4179373047" sldId="326"/>
        </pc:sldMkLst>
      </pc:sldChg>
      <pc:sldChg chg="modTransition">
        <pc:chgData name="Mullane,Aksarapuk" userId="6af69bd8-d96a-4881-bf6e-bf9e7a815abe" providerId="ADAL" clId="{AF73A6E1-1F81-4618-9896-81351E1F4B89}" dt="2023-05-19T12:17:09.896" v="704"/>
        <pc:sldMkLst>
          <pc:docMk/>
          <pc:sldMk cId="2592718928" sldId="330"/>
        </pc:sldMkLst>
      </pc:sldChg>
      <pc:sldChg chg="modTransition">
        <pc:chgData name="Mullane,Aksarapuk" userId="6af69bd8-d96a-4881-bf6e-bf9e7a815abe" providerId="ADAL" clId="{AF73A6E1-1F81-4618-9896-81351E1F4B89}" dt="2023-05-19T12:17:09.896" v="704"/>
        <pc:sldMkLst>
          <pc:docMk/>
          <pc:sldMk cId="1589812349" sldId="331"/>
        </pc:sldMkLst>
      </pc:sldChg>
      <pc:sldChg chg="modSp mod modTransition">
        <pc:chgData name="Mullane,Aksarapuk" userId="6af69bd8-d96a-4881-bf6e-bf9e7a815abe" providerId="ADAL" clId="{AF73A6E1-1F81-4618-9896-81351E1F4B89}" dt="2023-05-19T12:17:09.896" v="704"/>
        <pc:sldMkLst>
          <pc:docMk/>
          <pc:sldMk cId="640281553" sldId="332"/>
        </pc:sldMkLst>
        <pc:spChg chg="mod">
          <ac:chgData name="Mullane,Aksarapuk" userId="6af69bd8-d96a-4881-bf6e-bf9e7a815abe" providerId="ADAL" clId="{AF73A6E1-1F81-4618-9896-81351E1F4B89}" dt="2023-05-18T18:30:32.832" v="435" actId="20577"/>
          <ac:spMkLst>
            <pc:docMk/>
            <pc:sldMk cId="640281553" sldId="332"/>
            <ac:spMk id="80" creationId="{6AB81723-92A4-41B3-6FD1-19CD6120E1E0}"/>
          </ac:spMkLst>
        </pc:spChg>
      </pc:sldChg>
      <pc:sldChg chg="addSp delSp modSp new mod">
        <pc:chgData name="Mullane,Aksarapuk" userId="6af69bd8-d96a-4881-bf6e-bf9e7a815abe" providerId="ADAL" clId="{AF73A6E1-1F81-4618-9896-81351E1F4B89}" dt="2023-05-19T12:54:47.004" v="732" actId="1076"/>
        <pc:sldMkLst>
          <pc:docMk/>
          <pc:sldMk cId="1343657112" sldId="333"/>
        </pc:sldMkLst>
        <pc:spChg chg="del">
          <ac:chgData name="Mullane,Aksarapuk" userId="6af69bd8-d96a-4881-bf6e-bf9e7a815abe" providerId="ADAL" clId="{AF73A6E1-1F81-4618-9896-81351E1F4B89}" dt="2023-05-19T12:52:25.153" v="717" actId="478"/>
          <ac:spMkLst>
            <pc:docMk/>
            <pc:sldMk cId="1343657112" sldId="333"/>
            <ac:spMk id="2" creationId="{9B709EAE-AF36-9381-76F7-B0264E88A674}"/>
          </ac:spMkLst>
        </pc:spChg>
        <pc:spChg chg="del">
          <ac:chgData name="Mullane,Aksarapuk" userId="6af69bd8-d96a-4881-bf6e-bf9e7a815abe" providerId="ADAL" clId="{AF73A6E1-1F81-4618-9896-81351E1F4B89}" dt="2023-05-19T12:52:25.153" v="717" actId="478"/>
          <ac:spMkLst>
            <pc:docMk/>
            <pc:sldMk cId="1343657112" sldId="333"/>
            <ac:spMk id="3" creationId="{1128BA5B-FF79-5F05-0DFB-80CB0844C0E0}"/>
          </ac:spMkLst>
        </pc:spChg>
        <pc:spChg chg="del">
          <ac:chgData name="Mullane,Aksarapuk" userId="6af69bd8-d96a-4881-bf6e-bf9e7a815abe" providerId="ADAL" clId="{AF73A6E1-1F81-4618-9896-81351E1F4B89}" dt="2023-05-19T12:52:25.153" v="717" actId="478"/>
          <ac:spMkLst>
            <pc:docMk/>
            <pc:sldMk cId="1343657112" sldId="333"/>
            <ac:spMk id="4" creationId="{C92A7529-1101-D6C7-D3FB-58F0085F08C1}"/>
          </ac:spMkLst>
        </pc:spChg>
        <pc:spChg chg="add del">
          <ac:chgData name="Mullane,Aksarapuk" userId="6af69bd8-d96a-4881-bf6e-bf9e7a815abe" providerId="ADAL" clId="{AF73A6E1-1F81-4618-9896-81351E1F4B89}" dt="2023-05-19T12:54:04.644" v="724" actId="22"/>
          <ac:spMkLst>
            <pc:docMk/>
            <pc:sldMk cId="1343657112" sldId="333"/>
            <ac:spMk id="6" creationId="{6FFC5AF6-21B1-EF5E-5173-FB8B3A1EB53F}"/>
          </ac:spMkLst>
        </pc:spChg>
        <pc:picChg chg="add del mod">
          <ac:chgData name="Mullane,Aksarapuk" userId="6af69bd8-d96a-4881-bf6e-bf9e7a815abe" providerId="ADAL" clId="{AF73A6E1-1F81-4618-9896-81351E1F4B89}" dt="2023-05-19T12:54:42.420" v="731" actId="478"/>
          <ac:picMkLst>
            <pc:docMk/>
            <pc:sldMk cId="1343657112" sldId="333"/>
            <ac:picMk id="1026" creationId="{548C63D1-4E05-D134-2847-CA0DCFCD3B96}"/>
          </ac:picMkLst>
        </pc:picChg>
        <pc:picChg chg="add mod">
          <ac:chgData name="Mullane,Aksarapuk" userId="6af69bd8-d96a-4881-bf6e-bf9e7a815abe" providerId="ADAL" clId="{AF73A6E1-1F81-4618-9896-81351E1F4B89}" dt="2023-05-19T12:54:47.004" v="732" actId="1076"/>
          <ac:picMkLst>
            <pc:docMk/>
            <pc:sldMk cId="1343657112" sldId="333"/>
            <ac:picMk id="1028" creationId="{6666B988-8FD7-A0E6-CFF3-B47F6C787CB4}"/>
          </ac:picMkLst>
        </pc:picChg>
      </pc:sldChg>
      <pc:sldMasterChg chg="delSldLayout">
        <pc:chgData name="Mullane,Aksarapuk" userId="6af69bd8-d96a-4881-bf6e-bf9e7a815abe" providerId="ADAL" clId="{AF73A6E1-1F81-4618-9896-81351E1F4B89}" dt="2023-05-16T17:59:16.922" v="9" actId="2696"/>
        <pc:sldMasterMkLst>
          <pc:docMk/>
          <pc:sldMasterMk cId="0" sldId="2147483689"/>
        </pc:sldMasterMkLst>
        <pc:sldLayoutChg chg="del">
          <pc:chgData name="Mullane,Aksarapuk" userId="6af69bd8-d96a-4881-bf6e-bf9e7a815abe" providerId="ADAL" clId="{AF73A6E1-1F81-4618-9896-81351E1F4B89}" dt="2023-05-16T17:59:16.922" v="9" actId="2696"/>
          <pc:sldLayoutMkLst>
            <pc:docMk/>
            <pc:sldMasterMk cId="0" sldId="2147483689"/>
            <pc:sldLayoutMk cId="0" sldId="214748366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02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157684ce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157684ce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76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fc157684ce_0_7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fc157684ce_0_7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fc157684ce_0_7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fc157684ce_0_7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fc157684ce_0_4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fc157684ce_0_4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fc157684ce_0_7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fc157684ce_0_7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05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fc157684ce_0_5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fc157684ce_0_5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fc157684ce_0_7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fc157684ce_0_7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774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fc157684ce_0_7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fc157684ce_0_7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36bd23c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36bd23c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fc157684ce_0_3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fc157684ce_0_3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35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fc157684ce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fc157684ce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0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9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fc157684ce_0_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fc157684ce_0_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p:nvPr/>
        </p:nvSpPr>
        <p:spPr>
          <a:xfrm>
            <a:off x="720000" y="629875"/>
            <a:ext cx="7704000" cy="3897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rot="10800000">
            <a:off x="5945925" y="625600"/>
            <a:ext cx="0" cy="3897300"/>
          </a:xfrm>
          <a:prstGeom prst="straightConnector1">
            <a:avLst/>
          </a:prstGeom>
          <a:noFill/>
          <a:ln w="9525" cap="flat" cmpd="sng">
            <a:solidFill>
              <a:schemeClr val="lt2"/>
            </a:solidFill>
            <a:prstDash val="solid"/>
            <a:round/>
            <a:headEnd type="none" w="med" len="med"/>
            <a:tailEnd type="none" w="med" len="med"/>
          </a:ln>
        </p:spPr>
      </p:cxnSp>
      <p:sp>
        <p:nvSpPr>
          <p:cNvPr id="12" name="Google Shape;12;p2"/>
          <p:cNvSpPr txBox="1">
            <a:spLocks noGrp="1"/>
          </p:cNvSpPr>
          <p:nvPr>
            <p:ph type="ctrTitle"/>
          </p:nvPr>
        </p:nvSpPr>
        <p:spPr>
          <a:xfrm>
            <a:off x="1035225" y="1080900"/>
            <a:ext cx="4910700" cy="2469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0000" y="3895700"/>
            <a:ext cx="5226000" cy="632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ONE_COLUMN_TEXT_3">
    <p:spTree>
      <p:nvGrpSpPr>
        <p:cNvPr id="1" name="Shape 95"/>
        <p:cNvGrpSpPr/>
        <p:nvPr/>
      </p:nvGrpSpPr>
      <p:grpSpPr>
        <a:xfrm>
          <a:off x="0" y="0"/>
          <a:ext cx="0" cy="0"/>
          <a:chOff x="0" y="0"/>
          <a:chExt cx="0" cy="0"/>
        </a:xfrm>
      </p:grpSpPr>
      <p:pic>
        <p:nvPicPr>
          <p:cNvPr id="96" name="Google Shape;96;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17"/>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txBox="1">
            <a:spLocks noGrp="1"/>
          </p:cNvSpPr>
          <p:nvPr>
            <p:ph type="body" idx="1"/>
          </p:nvPr>
        </p:nvSpPr>
        <p:spPr>
          <a:xfrm>
            <a:off x="786450" y="1384342"/>
            <a:ext cx="4051500" cy="2228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99" name="Google Shape;99;p17"/>
          <p:cNvSpPr txBox="1">
            <a:spLocks noGrp="1"/>
          </p:cNvSpPr>
          <p:nvPr>
            <p:ph type="title"/>
          </p:nvPr>
        </p:nvSpPr>
        <p:spPr>
          <a:xfrm>
            <a:off x="476100" y="445025"/>
            <a:ext cx="8192100" cy="5727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8"/>
        <p:cNvGrpSpPr/>
        <p:nvPr/>
      </p:nvGrpSpPr>
      <p:grpSpPr>
        <a:xfrm>
          <a:off x="0" y="0"/>
          <a:ext cx="0" cy="0"/>
          <a:chOff x="0" y="0"/>
          <a:chExt cx="0" cy="0"/>
        </a:xfrm>
      </p:grpSpPr>
      <p:pic>
        <p:nvPicPr>
          <p:cNvPr id="129" name="Google Shape;129;p22"/>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130" name="Google Shape;130;p22"/>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txBox="1">
            <a:spLocks noGrp="1"/>
          </p:cNvSpPr>
          <p:nvPr>
            <p:ph type="title"/>
          </p:nvPr>
        </p:nvSpPr>
        <p:spPr>
          <a:xfrm>
            <a:off x="476100" y="445025"/>
            <a:ext cx="81921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64"/>
        <p:cNvGrpSpPr/>
        <p:nvPr/>
      </p:nvGrpSpPr>
      <p:grpSpPr>
        <a:xfrm>
          <a:off x="0" y="0"/>
          <a:ext cx="0" cy="0"/>
          <a:chOff x="0" y="0"/>
          <a:chExt cx="0" cy="0"/>
        </a:xfrm>
      </p:grpSpPr>
      <p:pic>
        <p:nvPicPr>
          <p:cNvPr id="165" name="Google Shape;165;p28"/>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66" name="Google Shape;166;p28"/>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txBox="1">
            <a:spLocks noGrp="1"/>
          </p:cNvSpPr>
          <p:nvPr>
            <p:ph type="title"/>
          </p:nvPr>
        </p:nvSpPr>
        <p:spPr>
          <a:xfrm>
            <a:off x="720000" y="1832050"/>
            <a:ext cx="5363700" cy="166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28"/>
          <p:cNvSpPr txBox="1">
            <a:spLocks noGrp="1"/>
          </p:cNvSpPr>
          <p:nvPr>
            <p:ph type="title" idx="2" hasCustomPrompt="1"/>
          </p:nvPr>
        </p:nvSpPr>
        <p:spPr>
          <a:xfrm>
            <a:off x="720000" y="5785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28"/>
          <p:cNvSpPr txBox="1">
            <a:spLocks noGrp="1"/>
          </p:cNvSpPr>
          <p:nvPr>
            <p:ph type="subTitle" idx="1"/>
          </p:nvPr>
        </p:nvSpPr>
        <p:spPr>
          <a:xfrm>
            <a:off x="720000" y="3742115"/>
            <a:ext cx="30810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192"/>
        <p:cNvGrpSpPr/>
        <p:nvPr/>
      </p:nvGrpSpPr>
      <p:grpSpPr>
        <a:xfrm>
          <a:off x="0" y="0"/>
          <a:ext cx="0" cy="0"/>
          <a:chOff x="0" y="0"/>
          <a:chExt cx="0" cy="0"/>
        </a:xfrm>
      </p:grpSpPr>
      <p:pic>
        <p:nvPicPr>
          <p:cNvPr id="193" name="Google Shape;193;p3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4" name="Google Shape;194;p31"/>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title"/>
          </p:nvPr>
        </p:nvSpPr>
        <p:spPr>
          <a:xfrm>
            <a:off x="3850850" y="1832050"/>
            <a:ext cx="4497900" cy="195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6" name="Google Shape;196;p31"/>
          <p:cNvSpPr txBox="1">
            <a:spLocks noGrp="1"/>
          </p:cNvSpPr>
          <p:nvPr>
            <p:ph type="title" idx="2" hasCustomPrompt="1"/>
          </p:nvPr>
        </p:nvSpPr>
        <p:spPr>
          <a:xfrm>
            <a:off x="7291850" y="578550"/>
            <a:ext cx="1056900" cy="10611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46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97" name="Google Shape;197;p31"/>
          <p:cNvSpPr txBox="1">
            <a:spLocks noGrp="1"/>
          </p:cNvSpPr>
          <p:nvPr>
            <p:ph type="subTitle" idx="1"/>
          </p:nvPr>
        </p:nvSpPr>
        <p:spPr>
          <a:xfrm>
            <a:off x="3993625" y="4092650"/>
            <a:ext cx="4355400" cy="39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6_2">
    <p:spTree>
      <p:nvGrpSpPr>
        <p:cNvPr id="1" name="Shape 198"/>
        <p:cNvGrpSpPr/>
        <p:nvPr/>
      </p:nvGrpSpPr>
      <p:grpSpPr>
        <a:xfrm>
          <a:off x="0" y="0"/>
          <a:ext cx="0" cy="0"/>
          <a:chOff x="0" y="0"/>
          <a:chExt cx="0" cy="0"/>
        </a:xfrm>
      </p:grpSpPr>
      <p:pic>
        <p:nvPicPr>
          <p:cNvPr id="199" name="Google Shape;199;p32"/>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200" name="Google Shape;200;p32"/>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txBox="1">
            <a:spLocks noGrp="1"/>
          </p:cNvSpPr>
          <p:nvPr>
            <p:ph type="title"/>
          </p:nvPr>
        </p:nvSpPr>
        <p:spPr>
          <a:xfrm>
            <a:off x="758100" y="3431631"/>
            <a:ext cx="2243400" cy="4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32"/>
          <p:cNvSpPr txBox="1">
            <a:spLocks noGrp="1"/>
          </p:cNvSpPr>
          <p:nvPr>
            <p:ph type="subTitle" idx="1"/>
          </p:nvPr>
        </p:nvSpPr>
        <p:spPr>
          <a:xfrm>
            <a:off x="758100" y="3885232"/>
            <a:ext cx="2243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32"/>
          <p:cNvSpPr txBox="1">
            <a:spLocks noGrp="1"/>
          </p:cNvSpPr>
          <p:nvPr>
            <p:ph type="title" idx="2"/>
          </p:nvPr>
        </p:nvSpPr>
        <p:spPr>
          <a:xfrm>
            <a:off x="3450300" y="3431631"/>
            <a:ext cx="2243400" cy="4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32"/>
          <p:cNvSpPr txBox="1">
            <a:spLocks noGrp="1"/>
          </p:cNvSpPr>
          <p:nvPr>
            <p:ph type="subTitle" idx="3"/>
          </p:nvPr>
        </p:nvSpPr>
        <p:spPr>
          <a:xfrm>
            <a:off x="3450300" y="3885232"/>
            <a:ext cx="2243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32"/>
          <p:cNvSpPr txBox="1">
            <a:spLocks noGrp="1"/>
          </p:cNvSpPr>
          <p:nvPr>
            <p:ph type="title" idx="4"/>
          </p:nvPr>
        </p:nvSpPr>
        <p:spPr>
          <a:xfrm>
            <a:off x="6204527" y="3431631"/>
            <a:ext cx="2243400" cy="45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32"/>
          <p:cNvSpPr txBox="1">
            <a:spLocks noGrp="1"/>
          </p:cNvSpPr>
          <p:nvPr>
            <p:ph type="subTitle" idx="5"/>
          </p:nvPr>
        </p:nvSpPr>
        <p:spPr>
          <a:xfrm>
            <a:off x="6204536" y="3885232"/>
            <a:ext cx="2243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32"/>
          <p:cNvSpPr txBox="1">
            <a:spLocks noGrp="1"/>
          </p:cNvSpPr>
          <p:nvPr>
            <p:ph type="title" idx="6"/>
          </p:nvPr>
        </p:nvSpPr>
        <p:spPr>
          <a:xfrm>
            <a:off x="476100" y="445025"/>
            <a:ext cx="8192100" cy="5727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_HEADER_2_1">
    <p:spTree>
      <p:nvGrpSpPr>
        <p:cNvPr id="1" name="Shape 220"/>
        <p:cNvGrpSpPr/>
        <p:nvPr/>
      </p:nvGrpSpPr>
      <p:grpSpPr>
        <a:xfrm>
          <a:off x="0" y="0"/>
          <a:ext cx="0" cy="0"/>
          <a:chOff x="0" y="0"/>
          <a:chExt cx="0" cy="0"/>
        </a:xfrm>
      </p:grpSpPr>
      <p:pic>
        <p:nvPicPr>
          <p:cNvPr id="221" name="Google Shape;221;p3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2" name="Google Shape;222;p34"/>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txBox="1">
            <a:spLocks noGrp="1"/>
          </p:cNvSpPr>
          <p:nvPr>
            <p:ph type="title"/>
          </p:nvPr>
        </p:nvSpPr>
        <p:spPr>
          <a:xfrm>
            <a:off x="3405000" y="1832050"/>
            <a:ext cx="5262600" cy="166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4" name="Google Shape;224;p34"/>
          <p:cNvSpPr txBox="1">
            <a:spLocks noGrp="1"/>
          </p:cNvSpPr>
          <p:nvPr>
            <p:ph type="title" idx="2" hasCustomPrompt="1"/>
          </p:nvPr>
        </p:nvSpPr>
        <p:spPr>
          <a:xfrm>
            <a:off x="5507850" y="5785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34"/>
          <p:cNvSpPr txBox="1">
            <a:spLocks noGrp="1"/>
          </p:cNvSpPr>
          <p:nvPr>
            <p:ph type="subTitle" idx="1"/>
          </p:nvPr>
        </p:nvSpPr>
        <p:spPr>
          <a:xfrm>
            <a:off x="4495800" y="3756050"/>
            <a:ext cx="3081000" cy="71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SECTION_HEADER_2_2">
    <p:spTree>
      <p:nvGrpSpPr>
        <p:cNvPr id="1" name="Shape 226"/>
        <p:cNvGrpSpPr/>
        <p:nvPr/>
      </p:nvGrpSpPr>
      <p:grpSpPr>
        <a:xfrm>
          <a:off x="0" y="0"/>
          <a:ext cx="0" cy="0"/>
          <a:chOff x="0" y="0"/>
          <a:chExt cx="0" cy="0"/>
        </a:xfrm>
      </p:grpSpPr>
      <p:pic>
        <p:nvPicPr>
          <p:cNvPr id="227" name="Google Shape;227;p3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8" name="Google Shape;228;p35"/>
          <p:cNvSpPr txBox="1">
            <a:spLocks noGrp="1"/>
          </p:cNvSpPr>
          <p:nvPr>
            <p:ph type="title"/>
          </p:nvPr>
        </p:nvSpPr>
        <p:spPr>
          <a:xfrm>
            <a:off x="720000" y="1832050"/>
            <a:ext cx="3739200" cy="166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9" name="Google Shape;229;p35"/>
          <p:cNvSpPr txBox="1">
            <a:spLocks noGrp="1"/>
          </p:cNvSpPr>
          <p:nvPr>
            <p:ph type="title" idx="2" hasCustomPrompt="1"/>
          </p:nvPr>
        </p:nvSpPr>
        <p:spPr>
          <a:xfrm>
            <a:off x="720000" y="5785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35"/>
          <p:cNvSpPr txBox="1">
            <a:spLocks noGrp="1"/>
          </p:cNvSpPr>
          <p:nvPr>
            <p:ph type="subTitle" idx="1"/>
          </p:nvPr>
        </p:nvSpPr>
        <p:spPr>
          <a:xfrm>
            <a:off x="720000" y="3727625"/>
            <a:ext cx="30810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
  <p:cSld name="CUSTOM_8_2">
    <p:spTree>
      <p:nvGrpSpPr>
        <p:cNvPr id="1" name="Shape 255"/>
        <p:cNvGrpSpPr/>
        <p:nvPr/>
      </p:nvGrpSpPr>
      <p:grpSpPr>
        <a:xfrm>
          <a:off x="0" y="0"/>
          <a:ext cx="0" cy="0"/>
          <a:chOff x="0" y="0"/>
          <a:chExt cx="0" cy="0"/>
        </a:xfrm>
      </p:grpSpPr>
      <p:pic>
        <p:nvPicPr>
          <p:cNvPr id="256" name="Google Shape;256;p39"/>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257" name="Google Shape;257;p39"/>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8"/>
        <p:cNvGrpSpPr/>
        <p:nvPr/>
      </p:nvGrpSpPr>
      <p:grpSpPr>
        <a:xfrm>
          <a:off x="0" y="0"/>
          <a:ext cx="0" cy="0"/>
          <a:chOff x="0" y="0"/>
          <a:chExt cx="0" cy="0"/>
        </a:xfrm>
      </p:grpSpPr>
      <p:pic>
        <p:nvPicPr>
          <p:cNvPr id="259" name="Google Shape;259;p40"/>
          <p:cNvPicPr preferRelativeResize="0"/>
          <p:nvPr/>
        </p:nvPicPr>
        <p:blipFill>
          <a:blip r:embed="rId2">
            <a:alphaModFix/>
          </a:blip>
          <a:stretch>
            <a:fillRect/>
          </a:stretch>
        </p:blipFill>
        <p:spPr>
          <a:xfrm>
            <a:off x="0" y="9152"/>
            <a:ext cx="9144003" cy="5143501"/>
          </a:xfrm>
          <a:prstGeom prst="rect">
            <a:avLst/>
          </a:prstGeom>
          <a:noFill/>
          <a:ln>
            <a:noFill/>
          </a:ln>
        </p:spPr>
      </p:pic>
      <p:sp>
        <p:nvSpPr>
          <p:cNvPr id="260" name="Google Shape;260;p40"/>
          <p:cNvSpPr/>
          <p:nvPr/>
        </p:nvSpPr>
        <p:spPr>
          <a:xfrm>
            <a:off x="475975" y="453302"/>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rot="10800000" flipH="1">
            <a:off x="0" y="-1"/>
            <a:ext cx="9144003" cy="5143501"/>
          </a:xfrm>
          <a:prstGeom prst="rect">
            <a:avLst/>
          </a:prstGeom>
          <a:noFill/>
          <a:ln>
            <a:noFill/>
          </a:ln>
        </p:spPr>
      </p:pic>
      <p:sp>
        <p:nvSpPr>
          <p:cNvPr id="34" name="Google Shape;34;p6"/>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476100" y="445025"/>
            <a:ext cx="81921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extLst>
      <p:ext uri="{BB962C8B-B14F-4D97-AF65-F5344CB8AC3E}">
        <p14:creationId xmlns:p14="http://schemas.microsoft.com/office/powerpoint/2010/main" val="2191890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 name="Google Shape;16;p3"/>
          <p:cNvSpPr txBox="1">
            <a:spLocks noGrp="1"/>
          </p:cNvSpPr>
          <p:nvPr>
            <p:ph type="title"/>
          </p:nvPr>
        </p:nvSpPr>
        <p:spPr>
          <a:xfrm>
            <a:off x="4514513" y="1832050"/>
            <a:ext cx="3739200" cy="1667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96813" y="674750"/>
            <a:ext cx="1056900" cy="10611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5172713" y="3742225"/>
            <a:ext cx="3081000" cy="713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8"/>
        <p:cNvGrpSpPr/>
        <p:nvPr/>
      </p:nvGrpSpPr>
      <p:grpSpPr>
        <a:xfrm>
          <a:off x="0" y="0"/>
          <a:ext cx="0" cy="0"/>
          <a:chOff x="0" y="0"/>
          <a:chExt cx="0" cy="0"/>
        </a:xfrm>
      </p:grpSpPr>
      <p:pic>
        <p:nvPicPr>
          <p:cNvPr id="119" name="Google Shape;119;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0" name="Google Shape;120;p20"/>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title"/>
          </p:nvPr>
        </p:nvSpPr>
        <p:spPr>
          <a:xfrm>
            <a:off x="720000" y="1804727"/>
            <a:ext cx="3347400" cy="166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2" name="Google Shape;122;p20"/>
          <p:cNvSpPr txBox="1">
            <a:spLocks noGrp="1"/>
          </p:cNvSpPr>
          <p:nvPr>
            <p:ph type="title" idx="2" hasCustomPrompt="1"/>
          </p:nvPr>
        </p:nvSpPr>
        <p:spPr>
          <a:xfrm>
            <a:off x="720000" y="5785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6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23" name="Google Shape;123;p20"/>
          <p:cNvSpPr txBox="1">
            <a:spLocks noGrp="1"/>
          </p:cNvSpPr>
          <p:nvPr>
            <p:ph type="subTitle" idx="1"/>
          </p:nvPr>
        </p:nvSpPr>
        <p:spPr>
          <a:xfrm>
            <a:off x="720000" y="3736308"/>
            <a:ext cx="2816700" cy="66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7912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38" name="Google Shape;38;p7"/>
          <p:cNvSpPr txBox="1">
            <a:spLocks noGrp="1"/>
          </p:cNvSpPr>
          <p:nvPr>
            <p:ph type="body" idx="1"/>
          </p:nvPr>
        </p:nvSpPr>
        <p:spPr>
          <a:xfrm>
            <a:off x="720000" y="1215751"/>
            <a:ext cx="4413900" cy="198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434343"/>
                </a:solidFill>
              </a:defRPr>
            </a:lvl1pPr>
            <a:lvl2pPr marL="914400" lvl="1" indent="-317500" rtl="0">
              <a:lnSpc>
                <a:spcPct val="115000"/>
              </a:lnSpc>
              <a:spcBef>
                <a:spcPts val="160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Font typeface="Roboto Condensed Light"/>
              <a:buAutoNum type="romanLcPeriod"/>
              <a:defRPr>
                <a:solidFill>
                  <a:srgbClr val="434343"/>
                </a:solidFill>
              </a:defRPr>
            </a:lvl9pPr>
          </a:lstStyle>
          <a:p>
            <a:endParaRPr/>
          </a:p>
        </p:txBody>
      </p:sp>
      <p:sp>
        <p:nvSpPr>
          <p:cNvPr id="39" name="Google Shape;39;p7"/>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476100" y="445025"/>
            <a:ext cx="81921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47" name="Google Shape;47;p9"/>
          <p:cNvSpPr txBox="1">
            <a:spLocks noGrp="1"/>
          </p:cNvSpPr>
          <p:nvPr>
            <p:ph type="subTitle" idx="1"/>
          </p:nvPr>
        </p:nvSpPr>
        <p:spPr>
          <a:xfrm>
            <a:off x="3350213" y="2178781"/>
            <a:ext cx="4314900" cy="14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None/>
              <a:defRPr sz="18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48" name="Google Shape;48;p9"/>
          <p:cNvSpPr txBox="1">
            <a:spLocks noGrp="1"/>
          </p:cNvSpPr>
          <p:nvPr>
            <p:ph type="title"/>
          </p:nvPr>
        </p:nvSpPr>
        <p:spPr>
          <a:xfrm>
            <a:off x="3350236" y="1468025"/>
            <a:ext cx="43149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3900"/>
              <a:buNone/>
              <a:defRPr sz="34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txBox="1">
            <a:spLocks noGrp="1"/>
          </p:cNvSpPr>
          <p:nvPr>
            <p:ph type="title"/>
          </p:nvPr>
        </p:nvSpPr>
        <p:spPr>
          <a:xfrm>
            <a:off x="990850" y="2770150"/>
            <a:ext cx="3658500" cy="1617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pic>
        <p:nvPicPr>
          <p:cNvPr id="59" name="Google Shape;59;p13"/>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60" name="Google Shape;60;p13"/>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title"/>
          </p:nvPr>
        </p:nvSpPr>
        <p:spPr>
          <a:xfrm>
            <a:off x="1747725" y="1291728"/>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3"/>
          <p:cNvSpPr txBox="1">
            <a:spLocks noGrp="1"/>
          </p:cNvSpPr>
          <p:nvPr>
            <p:ph type="subTitle" idx="1"/>
          </p:nvPr>
        </p:nvSpPr>
        <p:spPr>
          <a:xfrm>
            <a:off x="1747725" y="1687209"/>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2"/>
          </p:nvPr>
        </p:nvSpPr>
        <p:spPr>
          <a:xfrm>
            <a:off x="5841032" y="1291728"/>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3"/>
          </p:nvPr>
        </p:nvSpPr>
        <p:spPr>
          <a:xfrm>
            <a:off x="5841034" y="1687209"/>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title" idx="4"/>
          </p:nvPr>
        </p:nvSpPr>
        <p:spPr>
          <a:xfrm>
            <a:off x="1747725" y="2471518"/>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3"/>
          <p:cNvSpPr txBox="1">
            <a:spLocks noGrp="1"/>
          </p:cNvSpPr>
          <p:nvPr>
            <p:ph type="subTitle" idx="5"/>
          </p:nvPr>
        </p:nvSpPr>
        <p:spPr>
          <a:xfrm>
            <a:off x="1747725" y="2867008"/>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 name="Google Shape;68;p13"/>
          <p:cNvSpPr txBox="1">
            <a:spLocks noGrp="1"/>
          </p:cNvSpPr>
          <p:nvPr>
            <p:ph type="title" idx="6"/>
          </p:nvPr>
        </p:nvSpPr>
        <p:spPr>
          <a:xfrm>
            <a:off x="5841032" y="2471518"/>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 name="Google Shape;69;p13"/>
          <p:cNvSpPr txBox="1">
            <a:spLocks noGrp="1"/>
          </p:cNvSpPr>
          <p:nvPr>
            <p:ph type="subTitle" idx="7"/>
          </p:nvPr>
        </p:nvSpPr>
        <p:spPr>
          <a:xfrm>
            <a:off x="5841034" y="2867008"/>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8" hasCustomPrompt="1"/>
          </p:nvPr>
        </p:nvSpPr>
        <p:spPr>
          <a:xfrm>
            <a:off x="594468" y="1302861"/>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13"/>
          <p:cNvSpPr txBox="1">
            <a:spLocks noGrp="1"/>
          </p:cNvSpPr>
          <p:nvPr>
            <p:ph type="title" idx="9" hasCustomPrompt="1"/>
          </p:nvPr>
        </p:nvSpPr>
        <p:spPr>
          <a:xfrm>
            <a:off x="594468" y="2482647"/>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13"/>
          <p:cNvSpPr txBox="1">
            <a:spLocks noGrp="1"/>
          </p:cNvSpPr>
          <p:nvPr>
            <p:ph type="title" idx="13" hasCustomPrompt="1"/>
          </p:nvPr>
        </p:nvSpPr>
        <p:spPr>
          <a:xfrm>
            <a:off x="4691730" y="1293753"/>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4" hasCustomPrompt="1"/>
          </p:nvPr>
        </p:nvSpPr>
        <p:spPr>
          <a:xfrm>
            <a:off x="4691730" y="2473539"/>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 name="Google Shape;74;p13"/>
          <p:cNvSpPr txBox="1">
            <a:spLocks noGrp="1"/>
          </p:cNvSpPr>
          <p:nvPr>
            <p:ph type="title" idx="15"/>
          </p:nvPr>
        </p:nvSpPr>
        <p:spPr>
          <a:xfrm>
            <a:off x="1747725" y="3654600"/>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 name="Google Shape;75;p13"/>
          <p:cNvSpPr txBox="1">
            <a:spLocks noGrp="1"/>
          </p:cNvSpPr>
          <p:nvPr>
            <p:ph type="subTitle" idx="16"/>
          </p:nvPr>
        </p:nvSpPr>
        <p:spPr>
          <a:xfrm>
            <a:off x="1747725" y="4050090"/>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 name="Google Shape;76;p13"/>
          <p:cNvSpPr txBox="1">
            <a:spLocks noGrp="1"/>
          </p:cNvSpPr>
          <p:nvPr>
            <p:ph type="title" idx="17"/>
          </p:nvPr>
        </p:nvSpPr>
        <p:spPr>
          <a:xfrm>
            <a:off x="5841032" y="3654600"/>
            <a:ext cx="2730000" cy="39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7" name="Google Shape;77;p13"/>
          <p:cNvSpPr txBox="1">
            <a:spLocks noGrp="1"/>
          </p:cNvSpPr>
          <p:nvPr>
            <p:ph type="subTitle" idx="18"/>
          </p:nvPr>
        </p:nvSpPr>
        <p:spPr>
          <a:xfrm>
            <a:off x="5841034" y="4050090"/>
            <a:ext cx="2730000" cy="39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title" idx="19" hasCustomPrompt="1"/>
          </p:nvPr>
        </p:nvSpPr>
        <p:spPr>
          <a:xfrm>
            <a:off x="594468" y="3665723"/>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txBox="1">
            <a:spLocks noGrp="1"/>
          </p:cNvSpPr>
          <p:nvPr>
            <p:ph type="title" idx="20" hasCustomPrompt="1"/>
          </p:nvPr>
        </p:nvSpPr>
        <p:spPr>
          <a:xfrm>
            <a:off x="4691730" y="3656616"/>
            <a:ext cx="896100" cy="78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13"/>
          <p:cNvSpPr txBox="1">
            <a:spLocks noGrp="1"/>
          </p:cNvSpPr>
          <p:nvPr>
            <p:ph type="title" idx="21"/>
          </p:nvPr>
        </p:nvSpPr>
        <p:spPr>
          <a:xfrm>
            <a:off x="475975" y="445025"/>
            <a:ext cx="81921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pic>
        <p:nvPicPr>
          <p:cNvPr id="82" name="Google Shape;82;p14"/>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83" name="Google Shape;83;p14"/>
          <p:cNvSpPr/>
          <p:nvPr/>
        </p:nvSpPr>
        <p:spPr>
          <a:xfrm>
            <a:off x="475975" y="444150"/>
            <a:ext cx="8192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title"/>
          </p:nvPr>
        </p:nvSpPr>
        <p:spPr>
          <a:xfrm>
            <a:off x="2391900" y="333521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4"/>
          <p:cNvSpPr txBox="1">
            <a:spLocks noGrp="1"/>
          </p:cNvSpPr>
          <p:nvPr>
            <p:ph type="subTitle" idx="1"/>
          </p:nvPr>
        </p:nvSpPr>
        <p:spPr>
          <a:xfrm>
            <a:off x="1858375" y="1401125"/>
            <a:ext cx="5427600" cy="1720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88" name="Google Shape;88;p15"/>
          <p:cNvSpPr txBox="1">
            <a:spLocks noGrp="1"/>
          </p:cNvSpPr>
          <p:nvPr>
            <p:ph type="title"/>
          </p:nvPr>
        </p:nvSpPr>
        <p:spPr>
          <a:xfrm>
            <a:off x="1991650" y="1375650"/>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 name="Google Shape;89;p15"/>
          <p:cNvSpPr txBox="1">
            <a:spLocks noGrp="1"/>
          </p:cNvSpPr>
          <p:nvPr>
            <p:ph type="subTitle" idx="1"/>
          </p:nvPr>
        </p:nvSpPr>
        <p:spPr>
          <a:xfrm>
            <a:off x="2009650" y="3187900"/>
            <a:ext cx="51477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925" y="445025"/>
            <a:ext cx="8142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500925" y="1152475"/>
            <a:ext cx="8142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1pPr>
            <a:lvl2pPr marL="914400" lvl="1"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2pPr>
            <a:lvl3pPr marL="1371600" lvl="2"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3pPr>
            <a:lvl4pPr marL="1828800" lvl="3"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4pPr>
            <a:lvl5pPr marL="2286000" lvl="4"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5pPr>
            <a:lvl6pPr marL="2743200" lvl="5"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6pPr>
            <a:lvl7pPr marL="3200400" lvl="6"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7pPr>
            <a:lvl8pPr marL="3657600" lvl="7" indent="-317500">
              <a:lnSpc>
                <a:spcPct val="100000"/>
              </a:lnSpc>
              <a:spcBef>
                <a:spcPts val="1600"/>
              </a:spcBef>
              <a:spcAft>
                <a:spcPts val="0"/>
              </a:spcAft>
              <a:buClr>
                <a:schemeClr val="dk1"/>
              </a:buClr>
              <a:buSzPts val="1400"/>
              <a:buFont typeface="Hind Medium"/>
              <a:buChar char="○"/>
              <a:defRPr>
                <a:solidFill>
                  <a:schemeClr val="dk1"/>
                </a:solidFill>
                <a:latin typeface="Hind Medium"/>
                <a:ea typeface="Hind Medium"/>
                <a:cs typeface="Hind Medium"/>
                <a:sym typeface="Hind Medium"/>
              </a:defRPr>
            </a:lvl8pPr>
            <a:lvl9pPr marL="4114800" lvl="8" indent="-317500">
              <a:lnSpc>
                <a:spcPct val="100000"/>
              </a:lnSpc>
              <a:spcBef>
                <a:spcPts val="1600"/>
              </a:spcBef>
              <a:spcAft>
                <a:spcPts val="1600"/>
              </a:spcAft>
              <a:buClr>
                <a:schemeClr val="dk1"/>
              </a:buClr>
              <a:buSzPts val="1400"/>
              <a:buFont typeface="Hind Medium"/>
              <a:buChar char="■"/>
              <a:defRPr>
                <a:solidFill>
                  <a:schemeClr val="dk1"/>
                </a:solidFill>
                <a:latin typeface="Hind Medium"/>
                <a:ea typeface="Hind Medium"/>
                <a:cs typeface="Hind Medium"/>
                <a:sym typeface="Hi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0" r:id="rId8"/>
    <p:sldLayoutId id="2147483661" r:id="rId9"/>
    <p:sldLayoutId id="2147483663" r:id="rId10"/>
    <p:sldLayoutId id="2147483668" r:id="rId11"/>
    <p:sldLayoutId id="2147483674" r:id="rId12"/>
    <p:sldLayoutId id="2147483677" r:id="rId13"/>
    <p:sldLayoutId id="2147483678" r:id="rId14"/>
    <p:sldLayoutId id="2147483680" r:id="rId15"/>
    <p:sldLayoutId id="2147483701" r:id="rId16"/>
    <p:sldLayoutId id="2147483685" r:id="rId17"/>
    <p:sldLayoutId id="2147483686" r:id="rId18"/>
    <p:sldLayoutId id="2147483690" r:id="rId19"/>
    <p:sldLayoutId id="2147483691" r:id="rId2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44"/>
          <p:cNvSpPr txBox="1">
            <a:spLocks noGrp="1"/>
          </p:cNvSpPr>
          <p:nvPr>
            <p:ph type="ctrTitle"/>
          </p:nvPr>
        </p:nvSpPr>
        <p:spPr>
          <a:xfrm>
            <a:off x="1035225" y="1080900"/>
            <a:ext cx="4910700" cy="24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a:t>UPS project</a:t>
            </a:r>
            <a:endParaRPr sz="6000"/>
          </a:p>
        </p:txBody>
      </p:sp>
      <p:sp>
        <p:nvSpPr>
          <p:cNvPr id="273" name="Google Shape;273;p44"/>
          <p:cNvSpPr txBox="1">
            <a:spLocks noGrp="1"/>
          </p:cNvSpPr>
          <p:nvPr>
            <p:ph type="subTitle" idx="1"/>
          </p:nvPr>
        </p:nvSpPr>
        <p:spPr>
          <a:xfrm>
            <a:off x="720000" y="3895700"/>
            <a:ext cx="5226000" cy="632400"/>
          </a:xfrm>
          <a:prstGeom prst="rect">
            <a:avLst/>
          </a:prstGeom>
        </p:spPr>
        <p:txBody>
          <a:bodyPr spcFirstLastPara="1" wrap="square" lIns="457200" tIns="91425" rIns="91425" bIns="91425" anchor="ctr" anchorCtr="0">
            <a:noAutofit/>
          </a:bodyPr>
          <a:lstStyle/>
          <a:p>
            <a:pPr marL="0" lvl="0" indent="0" algn="ctr" rtl="0">
              <a:spcBef>
                <a:spcPts val="0"/>
              </a:spcBef>
              <a:spcAft>
                <a:spcPts val="0"/>
              </a:spcAft>
              <a:buNone/>
            </a:pPr>
            <a:r>
              <a:rPr lang="en"/>
              <a:t>Group 3</a:t>
            </a:r>
            <a:endParaRPr/>
          </a:p>
        </p:txBody>
      </p:sp>
      <p:grpSp>
        <p:nvGrpSpPr>
          <p:cNvPr id="274" name="Google Shape;274;p44"/>
          <p:cNvGrpSpPr/>
          <p:nvPr/>
        </p:nvGrpSpPr>
        <p:grpSpPr>
          <a:xfrm>
            <a:off x="6253936" y="3586924"/>
            <a:ext cx="1916346" cy="632397"/>
            <a:chOff x="-2476825" y="3203450"/>
            <a:chExt cx="1795340" cy="335400"/>
          </a:xfrm>
        </p:grpSpPr>
        <p:sp>
          <p:nvSpPr>
            <p:cNvPr id="275" name="Google Shape;275;p44"/>
            <p:cNvSpPr/>
            <p:nvPr/>
          </p:nvSpPr>
          <p:spPr>
            <a:xfrm>
              <a:off x="-247682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4"/>
            <p:cNvSpPr/>
            <p:nvPr/>
          </p:nvSpPr>
          <p:spPr>
            <a:xfrm>
              <a:off x="-24001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235219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p:nvPr/>
          </p:nvSpPr>
          <p:spPr>
            <a:xfrm>
              <a:off x="-227549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4"/>
            <p:cNvSpPr/>
            <p:nvPr/>
          </p:nvSpPr>
          <p:spPr>
            <a:xfrm>
              <a:off x="-22274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4"/>
            <p:cNvSpPr/>
            <p:nvPr/>
          </p:nvSpPr>
          <p:spPr>
            <a:xfrm>
              <a:off x="-217935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4"/>
            <p:cNvSpPr/>
            <p:nvPr/>
          </p:nvSpPr>
          <p:spPr>
            <a:xfrm>
              <a:off x="-21026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4"/>
            <p:cNvSpPr/>
            <p:nvPr/>
          </p:nvSpPr>
          <p:spPr>
            <a:xfrm>
              <a:off x="-202144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4"/>
            <p:cNvSpPr/>
            <p:nvPr/>
          </p:nvSpPr>
          <p:spPr>
            <a:xfrm>
              <a:off x="-19447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4"/>
            <p:cNvSpPr/>
            <p:nvPr/>
          </p:nvSpPr>
          <p:spPr>
            <a:xfrm>
              <a:off x="-189681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4"/>
            <p:cNvSpPr/>
            <p:nvPr/>
          </p:nvSpPr>
          <p:spPr>
            <a:xfrm>
              <a:off x="-1820112"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4"/>
            <p:cNvSpPr/>
            <p:nvPr/>
          </p:nvSpPr>
          <p:spPr>
            <a:xfrm>
              <a:off x="-17720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4"/>
            <p:cNvSpPr/>
            <p:nvPr/>
          </p:nvSpPr>
          <p:spPr>
            <a:xfrm>
              <a:off x="-1723971"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4"/>
            <p:cNvSpPr/>
            <p:nvPr/>
          </p:nvSpPr>
          <p:spPr>
            <a:xfrm>
              <a:off x="-164726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4"/>
            <p:cNvSpPr/>
            <p:nvPr/>
          </p:nvSpPr>
          <p:spPr>
            <a:xfrm>
              <a:off x="-15638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4"/>
            <p:cNvSpPr/>
            <p:nvPr/>
          </p:nvSpPr>
          <p:spPr>
            <a:xfrm>
              <a:off x="-14871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4"/>
            <p:cNvSpPr/>
            <p:nvPr/>
          </p:nvSpPr>
          <p:spPr>
            <a:xfrm>
              <a:off x="-143921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4"/>
            <p:cNvSpPr/>
            <p:nvPr/>
          </p:nvSpPr>
          <p:spPr>
            <a:xfrm>
              <a:off x="-136250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4"/>
            <p:cNvSpPr/>
            <p:nvPr/>
          </p:nvSpPr>
          <p:spPr>
            <a:xfrm>
              <a:off x="-13144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4"/>
            <p:cNvSpPr/>
            <p:nvPr/>
          </p:nvSpPr>
          <p:spPr>
            <a:xfrm>
              <a:off x="-1266368"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4"/>
            <p:cNvSpPr/>
            <p:nvPr/>
          </p:nvSpPr>
          <p:spPr>
            <a:xfrm>
              <a:off x="-1189663"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4"/>
            <p:cNvSpPr/>
            <p:nvPr/>
          </p:nvSpPr>
          <p:spPr>
            <a:xfrm>
              <a:off x="-110846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4"/>
            <p:cNvSpPr/>
            <p:nvPr/>
          </p:nvSpPr>
          <p:spPr>
            <a:xfrm>
              <a:off x="-10317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4"/>
            <p:cNvSpPr/>
            <p:nvPr/>
          </p:nvSpPr>
          <p:spPr>
            <a:xfrm>
              <a:off x="-98383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90713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4"/>
            <p:cNvSpPr/>
            <p:nvPr/>
          </p:nvSpPr>
          <p:spPr>
            <a:xfrm>
              <a:off x="-8590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4"/>
            <p:cNvSpPr/>
            <p:nvPr/>
          </p:nvSpPr>
          <p:spPr>
            <a:xfrm>
              <a:off x="-81099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73428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66A09443-C93E-DE83-275B-E759E3DEDAD1}"/>
              </a:ext>
            </a:extLst>
          </p:cNvPr>
          <p:cNvPicPr>
            <a:picLocks noChangeAspect="1"/>
          </p:cNvPicPr>
          <p:nvPr/>
        </p:nvPicPr>
        <p:blipFill>
          <a:blip r:embed="rId3"/>
          <a:stretch>
            <a:fillRect/>
          </a:stretch>
        </p:blipFill>
        <p:spPr>
          <a:xfrm>
            <a:off x="5945924" y="615400"/>
            <a:ext cx="2498027" cy="29351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B8FA0-FE49-DB54-6E38-AE9FE7806137}"/>
              </a:ext>
            </a:extLst>
          </p:cNvPr>
          <p:cNvSpPr>
            <a:spLocks noGrp="1"/>
          </p:cNvSpPr>
          <p:nvPr>
            <p:ph type="title"/>
          </p:nvPr>
        </p:nvSpPr>
        <p:spPr>
          <a:xfrm>
            <a:off x="2415402" y="211771"/>
            <a:ext cx="4314900" cy="648300"/>
          </a:xfrm>
        </p:spPr>
        <p:txBody>
          <a:bodyPr/>
          <a:lstStyle/>
          <a:p>
            <a:pPr algn="ctr"/>
            <a:r>
              <a:rPr lang="en-US" sz="2400"/>
              <a:t>Rating</a:t>
            </a:r>
            <a:endParaRPr lang="en-US"/>
          </a:p>
        </p:txBody>
      </p:sp>
      <p:pic>
        <p:nvPicPr>
          <p:cNvPr id="5" name="Picture 4">
            <a:extLst>
              <a:ext uri="{FF2B5EF4-FFF2-40B4-BE49-F238E27FC236}">
                <a16:creationId xmlns:a16="http://schemas.microsoft.com/office/drawing/2014/main" id="{56BDECAE-5447-A0AF-B218-DB50824CBE92}"/>
              </a:ext>
            </a:extLst>
          </p:cNvPr>
          <p:cNvPicPr>
            <a:picLocks noChangeAspect="1"/>
          </p:cNvPicPr>
          <p:nvPr/>
        </p:nvPicPr>
        <p:blipFill>
          <a:blip r:embed="rId2"/>
          <a:srcRect/>
          <a:stretch/>
        </p:blipFill>
        <p:spPr>
          <a:xfrm>
            <a:off x="1389486" y="860644"/>
            <a:ext cx="6366745" cy="40385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9813685"/>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B8FA0-FE49-DB54-6E38-AE9FE7806137}"/>
              </a:ext>
            </a:extLst>
          </p:cNvPr>
          <p:cNvSpPr>
            <a:spLocks noGrp="1"/>
          </p:cNvSpPr>
          <p:nvPr>
            <p:ph type="title"/>
          </p:nvPr>
        </p:nvSpPr>
        <p:spPr>
          <a:xfrm>
            <a:off x="2415402" y="184557"/>
            <a:ext cx="4314900" cy="648300"/>
          </a:xfrm>
        </p:spPr>
        <p:txBody>
          <a:bodyPr/>
          <a:lstStyle/>
          <a:p>
            <a:pPr algn="ctr"/>
            <a:r>
              <a:rPr lang="en-US" sz="2400"/>
              <a:t>Contact Us</a:t>
            </a:r>
            <a:endParaRPr lang="en-US"/>
          </a:p>
        </p:txBody>
      </p:sp>
      <p:pic>
        <p:nvPicPr>
          <p:cNvPr id="5" name="Picture 4">
            <a:extLst>
              <a:ext uri="{FF2B5EF4-FFF2-40B4-BE49-F238E27FC236}">
                <a16:creationId xmlns:a16="http://schemas.microsoft.com/office/drawing/2014/main" id="{56BDECAE-5447-A0AF-B218-DB50824CBE92}"/>
              </a:ext>
            </a:extLst>
          </p:cNvPr>
          <p:cNvPicPr>
            <a:picLocks noChangeAspect="1"/>
          </p:cNvPicPr>
          <p:nvPr/>
        </p:nvPicPr>
        <p:blipFill>
          <a:blip r:embed="rId2"/>
          <a:srcRect/>
          <a:stretch/>
        </p:blipFill>
        <p:spPr>
          <a:xfrm>
            <a:off x="1244876" y="703660"/>
            <a:ext cx="6661208" cy="41490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892076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4"/>
          <p:cNvSpPr txBox="1">
            <a:spLocks noGrp="1"/>
          </p:cNvSpPr>
          <p:nvPr>
            <p:ph type="title"/>
          </p:nvPr>
        </p:nvSpPr>
        <p:spPr>
          <a:xfrm>
            <a:off x="720000" y="1804727"/>
            <a:ext cx="3725668"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Database connection</a:t>
            </a:r>
            <a:endParaRPr/>
          </a:p>
        </p:txBody>
      </p:sp>
      <p:sp>
        <p:nvSpPr>
          <p:cNvPr id="629" name="Google Shape;629;p54"/>
          <p:cNvSpPr txBox="1">
            <a:spLocks noGrp="1"/>
          </p:cNvSpPr>
          <p:nvPr>
            <p:ph type="title" idx="2"/>
          </p:nvPr>
        </p:nvSpPr>
        <p:spPr>
          <a:xfrm>
            <a:off x="720000" y="5785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30" name="Google Shape;630;p54"/>
          <p:cNvSpPr txBox="1">
            <a:spLocks noGrp="1"/>
          </p:cNvSpPr>
          <p:nvPr>
            <p:ph type="subTitle" idx="1"/>
          </p:nvPr>
        </p:nvSpPr>
        <p:spPr>
          <a:xfrm>
            <a:off x="720000" y="3736308"/>
            <a:ext cx="2816700" cy="6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does database work with the applications</a:t>
            </a:r>
            <a:endParaRPr/>
          </a:p>
        </p:txBody>
      </p:sp>
      <p:pic>
        <p:nvPicPr>
          <p:cNvPr id="5" name="Picture 4">
            <a:extLst>
              <a:ext uri="{FF2B5EF4-FFF2-40B4-BE49-F238E27FC236}">
                <a16:creationId xmlns:a16="http://schemas.microsoft.com/office/drawing/2014/main" id="{EBFBB875-3052-8CA2-6CB3-8021B95FB897}"/>
              </a:ext>
            </a:extLst>
          </p:cNvPr>
          <p:cNvPicPr>
            <a:picLocks noChangeAspect="1"/>
          </p:cNvPicPr>
          <p:nvPr/>
        </p:nvPicPr>
        <p:blipFill>
          <a:blip r:embed="rId3"/>
          <a:stretch>
            <a:fillRect/>
          </a:stretch>
        </p:blipFill>
        <p:spPr>
          <a:xfrm>
            <a:off x="4632325" y="438150"/>
            <a:ext cx="4038600" cy="4267200"/>
          </a:xfrm>
          <a:prstGeom prst="rect">
            <a:avLst/>
          </a:prstGeom>
        </p:spPr>
      </p:pic>
    </p:spTree>
    <p:extLst>
      <p:ext uri="{BB962C8B-B14F-4D97-AF65-F5344CB8AC3E}">
        <p14:creationId xmlns:p14="http://schemas.microsoft.com/office/powerpoint/2010/main" val="264368181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374;p48">
            <a:extLst>
              <a:ext uri="{FF2B5EF4-FFF2-40B4-BE49-F238E27FC236}">
                <a16:creationId xmlns:a16="http://schemas.microsoft.com/office/drawing/2014/main" id="{30D3CBA7-BA6A-B640-61D5-56F21E8D7E1A}"/>
              </a:ext>
            </a:extLst>
          </p:cNvPr>
          <p:cNvSpPr/>
          <p:nvPr/>
        </p:nvSpPr>
        <p:spPr>
          <a:xfrm flipH="1">
            <a:off x="2590625" y="616075"/>
            <a:ext cx="5834100" cy="3911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p48">
            <a:extLst>
              <a:ext uri="{FF2B5EF4-FFF2-40B4-BE49-F238E27FC236}">
                <a16:creationId xmlns:a16="http://schemas.microsoft.com/office/drawing/2014/main" id="{6AB81723-92A4-41B3-6FD1-19CD6120E1E0}"/>
              </a:ext>
            </a:extLst>
          </p:cNvPr>
          <p:cNvSpPr txBox="1">
            <a:spLocks noGrp="1"/>
          </p:cNvSpPr>
          <p:nvPr>
            <p:ph type="title"/>
          </p:nvPr>
        </p:nvSpPr>
        <p:spPr>
          <a:xfrm>
            <a:off x="2963527" y="608304"/>
            <a:ext cx="6253972" cy="4536002"/>
          </a:xfrm>
          <a:prstGeom prst="rect">
            <a:avLst/>
          </a:prstGeom>
        </p:spPr>
        <p:txBody>
          <a:bodyPr spcFirstLastPara="1" wrap="square" lIns="91425" tIns="91425" rIns="91425" bIns="91425" anchor="ctr" anchorCtr="0">
            <a:noAutofit/>
          </a:bodyPr>
          <a:lstStyle/>
          <a:p>
            <a:pPr marL="457200" indent="-317500">
              <a:lnSpc>
                <a:spcPct val="150000"/>
              </a:lnSpc>
            </a:pPr>
            <a:r>
              <a:rPr lang="en-US"/>
              <a:t>Database benefits </a:t>
            </a:r>
            <a:br>
              <a:rPr lang="en-US" sz="1400"/>
            </a:br>
            <a:r>
              <a:rPr lang="en" sz="1800">
                <a:solidFill>
                  <a:schemeClr val="tx2"/>
                </a:solidFill>
                <a:latin typeface="Segoe UI"/>
                <a:cs typeface="Segoe UI"/>
              </a:rPr>
              <a:t>Storing</a:t>
            </a:r>
            <a:r>
              <a:rPr lang="en-US" sz="1800">
                <a:solidFill>
                  <a:schemeClr val="tx2"/>
                </a:solidFill>
                <a:latin typeface="Segoe UI"/>
                <a:cs typeface="Segoe UI"/>
              </a:rPr>
              <a:t> data </a:t>
            </a:r>
            <a:br>
              <a:rPr lang="en-US" sz="1800">
                <a:solidFill>
                  <a:schemeClr val="tx2"/>
                </a:solidFill>
                <a:latin typeface="Segoe UI"/>
                <a:cs typeface="Segoe UI"/>
              </a:rPr>
            </a:br>
            <a:r>
              <a:rPr lang="en-US" sz="1800">
                <a:solidFill>
                  <a:schemeClr val="tx2"/>
                </a:solidFill>
                <a:latin typeface="Segoe UI"/>
                <a:cs typeface="Segoe UI"/>
              </a:rPr>
              <a:t>          </a:t>
            </a:r>
            <a:r>
              <a:rPr lang="en" sz="1800">
                <a:solidFill>
                  <a:schemeClr val="tx2"/>
                </a:solidFill>
                <a:latin typeface="Segoe UI"/>
                <a:cs typeface="Segoe UI"/>
              </a:rPr>
              <a:t>Query-able</a:t>
            </a:r>
            <a:br>
              <a:rPr lang="en" sz="1800">
                <a:solidFill>
                  <a:schemeClr val="tx2"/>
                </a:solidFill>
                <a:latin typeface="Segoe UI"/>
                <a:cs typeface="Segoe UI"/>
              </a:rPr>
            </a:br>
            <a:r>
              <a:rPr lang="en" sz="1800">
                <a:solidFill>
                  <a:schemeClr val="tx2"/>
                </a:solidFill>
                <a:latin typeface="Segoe UI"/>
                <a:cs typeface="Segoe UI"/>
              </a:rPr>
              <a:t>                 Easy to use              </a:t>
            </a:r>
            <a:r>
              <a:rPr lang="en-US" sz="1800">
                <a:solidFill>
                  <a:schemeClr val="tx2"/>
                </a:solidFill>
                <a:latin typeface="Segoe UI"/>
                <a:cs typeface="Segoe UI"/>
              </a:rPr>
              <a:t>   </a:t>
            </a:r>
            <a:br>
              <a:rPr lang="en-US" sz="1800">
                <a:solidFill>
                  <a:schemeClr val="tx2"/>
                </a:solidFill>
                <a:latin typeface="Segoe UI"/>
                <a:cs typeface="Segoe UI"/>
              </a:rPr>
            </a:br>
            <a:r>
              <a:rPr lang="en-US" sz="1800">
                <a:solidFill>
                  <a:schemeClr val="tx2"/>
                </a:solidFill>
                <a:latin typeface="Segoe UI"/>
                <a:cs typeface="Segoe UI"/>
              </a:rPr>
              <a:t>                        Performance</a:t>
            </a:r>
            <a:br>
              <a:rPr lang="en-US" sz="1800">
                <a:solidFill>
                  <a:schemeClr val="tx2"/>
                </a:solidFill>
                <a:latin typeface="Segoe UI"/>
                <a:cs typeface="Segoe UI"/>
              </a:rPr>
            </a:br>
            <a:r>
              <a:rPr lang="en-US" sz="1800">
                <a:solidFill>
                  <a:schemeClr val="tx2"/>
                </a:solidFill>
                <a:latin typeface="Segoe UI"/>
                <a:cs typeface="Segoe UI"/>
              </a:rPr>
              <a:t>                                 </a:t>
            </a:r>
            <a:r>
              <a:rPr lang="en" sz="1800">
                <a:solidFill>
                  <a:schemeClr val="tx2"/>
                </a:solidFill>
                <a:latin typeface="Segoe UI"/>
                <a:cs typeface="Segoe UI"/>
              </a:rPr>
              <a:t>Accessibility</a:t>
            </a:r>
            <a:endParaRPr lang="en-US" sz="1800">
              <a:solidFill>
                <a:schemeClr val="tx2"/>
              </a:solidFill>
              <a:latin typeface="Segoe UI"/>
              <a:cs typeface="Segoe UI"/>
            </a:endParaRPr>
          </a:p>
          <a:p>
            <a:pPr marL="91440" algn="just">
              <a:lnSpc>
                <a:spcPct val="150000"/>
              </a:lnSpc>
            </a:pPr>
            <a:r>
              <a:rPr lang="en-US" sz="1800">
                <a:solidFill>
                  <a:schemeClr val="tx2"/>
                </a:solidFill>
                <a:latin typeface="Segoe UI"/>
                <a:cs typeface="Segoe UI"/>
              </a:rPr>
              <a:t>                                                  A user privilege</a:t>
            </a:r>
            <a:endParaRPr lang="en" sz="1800">
              <a:solidFill>
                <a:schemeClr val="tx2"/>
              </a:solidFill>
              <a:latin typeface="Segoe UI"/>
              <a:cs typeface="Segoe UI"/>
            </a:endParaRPr>
          </a:p>
          <a:p>
            <a:pPr marL="91440" algn="just">
              <a:lnSpc>
                <a:spcPct val="150000"/>
              </a:lnSpc>
            </a:pPr>
            <a:r>
              <a:rPr lang="en" sz="1800">
                <a:solidFill>
                  <a:schemeClr val="tx2"/>
                </a:solidFill>
                <a:latin typeface="Segoe UI"/>
                <a:cs typeface="Segoe UI"/>
              </a:rPr>
              <a:t>                                                </a:t>
            </a:r>
            <a:r>
              <a:rPr lang="en-US" sz="1800">
                <a:solidFill>
                  <a:schemeClr val="tx2"/>
                </a:solidFill>
                <a:latin typeface="Segoe UI"/>
                <a:cs typeface="Segoe UI"/>
              </a:rPr>
              <a:t>                   Security </a:t>
            </a:r>
            <a:endParaRPr lang="en" sz="1800">
              <a:solidFill>
                <a:schemeClr val="tx2"/>
              </a:solidFill>
              <a:latin typeface="Segoe UI"/>
              <a:cs typeface="Segoe UI"/>
            </a:endParaRPr>
          </a:p>
          <a:p>
            <a:endParaRPr lang="en">
              <a:cs typeface="Segoe UI"/>
            </a:endParaRPr>
          </a:p>
        </p:txBody>
      </p:sp>
      <p:grpSp>
        <p:nvGrpSpPr>
          <p:cNvPr id="121" name="Google Shape;377;p48">
            <a:extLst>
              <a:ext uri="{FF2B5EF4-FFF2-40B4-BE49-F238E27FC236}">
                <a16:creationId xmlns:a16="http://schemas.microsoft.com/office/drawing/2014/main" id="{D8E723A7-E2AE-3C04-ABF2-F589A8752014}"/>
              </a:ext>
            </a:extLst>
          </p:cNvPr>
          <p:cNvGrpSpPr/>
          <p:nvPr/>
        </p:nvGrpSpPr>
        <p:grpSpPr>
          <a:xfrm flipH="1">
            <a:off x="1173848" y="3303473"/>
            <a:ext cx="879063" cy="879062"/>
            <a:chOff x="1190625" y="238125"/>
            <a:chExt cx="5238750" cy="5238750"/>
          </a:xfrm>
        </p:grpSpPr>
        <p:sp>
          <p:nvSpPr>
            <p:cNvPr id="84" name="Google Shape;378;p48">
              <a:extLst>
                <a:ext uri="{FF2B5EF4-FFF2-40B4-BE49-F238E27FC236}">
                  <a16:creationId xmlns:a16="http://schemas.microsoft.com/office/drawing/2014/main" id="{B095C40B-42E7-E7DA-D9EF-68F83FCDC8A9}"/>
                </a:ext>
              </a:extLst>
            </p:cNvPr>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9;p48">
              <a:extLst>
                <a:ext uri="{FF2B5EF4-FFF2-40B4-BE49-F238E27FC236}">
                  <a16:creationId xmlns:a16="http://schemas.microsoft.com/office/drawing/2014/main" id="{7E84115A-FEE9-E54E-DF0C-205ED7172494}"/>
                </a:ext>
              </a:extLst>
            </p:cNvPr>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0;p48">
              <a:extLst>
                <a:ext uri="{FF2B5EF4-FFF2-40B4-BE49-F238E27FC236}">
                  <a16:creationId xmlns:a16="http://schemas.microsoft.com/office/drawing/2014/main" id="{57B991A1-2A9F-374E-6625-FC9029B0AD53}"/>
                </a:ext>
              </a:extLst>
            </p:cNvPr>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1;p48">
              <a:extLst>
                <a:ext uri="{FF2B5EF4-FFF2-40B4-BE49-F238E27FC236}">
                  <a16:creationId xmlns:a16="http://schemas.microsoft.com/office/drawing/2014/main" id="{35F20FCA-EB08-5059-0106-D2F50603A258}"/>
                </a:ext>
              </a:extLst>
            </p:cNvPr>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2;p48">
              <a:extLst>
                <a:ext uri="{FF2B5EF4-FFF2-40B4-BE49-F238E27FC236}">
                  <a16:creationId xmlns:a16="http://schemas.microsoft.com/office/drawing/2014/main" id="{D95AEB7E-C6A3-7A5B-989C-C959791A011F}"/>
                </a:ext>
              </a:extLst>
            </p:cNvPr>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3;p48">
              <a:extLst>
                <a:ext uri="{FF2B5EF4-FFF2-40B4-BE49-F238E27FC236}">
                  <a16:creationId xmlns:a16="http://schemas.microsoft.com/office/drawing/2014/main" id="{B1815910-B782-0CC6-2C32-BB73B461F46F}"/>
                </a:ext>
              </a:extLst>
            </p:cNvPr>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p48">
              <a:extLst>
                <a:ext uri="{FF2B5EF4-FFF2-40B4-BE49-F238E27FC236}">
                  <a16:creationId xmlns:a16="http://schemas.microsoft.com/office/drawing/2014/main" id="{7665D675-1C18-B10D-5C72-2F056C1C0931}"/>
                </a:ext>
              </a:extLst>
            </p:cNvPr>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5;p48">
              <a:extLst>
                <a:ext uri="{FF2B5EF4-FFF2-40B4-BE49-F238E27FC236}">
                  <a16:creationId xmlns:a16="http://schemas.microsoft.com/office/drawing/2014/main" id="{902A4DF9-47F5-16DE-85CC-AAC42375F164}"/>
                </a:ext>
              </a:extLst>
            </p:cNvPr>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6;p48">
              <a:extLst>
                <a:ext uri="{FF2B5EF4-FFF2-40B4-BE49-F238E27FC236}">
                  <a16:creationId xmlns:a16="http://schemas.microsoft.com/office/drawing/2014/main" id="{30E96530-9F96-9168-04BD-A9CEE917A720}"/>
                </a:ext>
              </a:extLst>
            </p:cNvPr>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7;p48">
              <a:extLst>
                <a:ext uri="{FF2B5EF4-FFF2-40B4-BE49-F238E27FC236}">
                  <a16:creationId xmlns:a16="http://schemas.microsoft.com/office/drawing/2014/main" id="{336340DD-C332-BD6F-7397-6E9A32BE60AD}"/>
                </a:ext>
              </a:extLst>
            </p:cNvPr>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8;p48">
              <a:extLst>
                <a:ext uri="{FF2B5EF4-FFF2-40B4-BE49-F238E27FC236}">
                  <a16:creationId xmlns:a16="http://schemas.microsoft.com/office/drawing/2014/main" id="{E0A591A5-9755-9639-BA79-E752B9B05E96}"/>
                </a:ext>
              </a:extLst>
            </p:cNvPr>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9;p48">
              <a:extLst>
                <a:ext uri="{FF2B5EF4-FFF2-40B4-BE49-F238E27FC236}">
                  <a16:creationId xmlns:a16="http://schemas.microsoft.com/office/drawing/2014/main" id="{57769FB8-DC3C-2631-A759-E5B9D3B25035}"/>
                </a:ext>
              </a:extLst>
            </p:cNvPr>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0;p48">
              <a:extLst>
                <a:ext uri="{FF2B5EF4-FFF2-40B4-BE49-F238E27FC236}">
                  <a16:creationId xmlns:a16="http://schemas.microsoft.com/office/drawing/2014/main" id="{438DBB42-586E-82CC-55FA-70D771A7EF1E}"/>
                </a:ext>
              </a:extLst>
            </p:cNvPr>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1;p48">
              <a:extLst>
                <a:ext uri="{FF2B5EF4-FFF2-40B4-BE49-F238E27FC236}">
                  <a16:creationId xmlns:a16="http://schemas.microsoft.com/office/drawing/2014/main" id="{82FAB756-DA7F-10C4-5C5B-D1B42E2DFA53}"/>
                </a:ext>
              </a:extLst>
            </p:cNvPr>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2;p48">
              <a:extLst>
                <a:ext uri="{FF2B5EF4-FFF2-40B4-BE49-F238E27FC236}">
                  <a16:creationId xmlns:a16="http://schemas.microsoft.com/office/drawing/2014/main" id="{5FC3CBC1-571D-4B57-9A89-C47AF1A4E096}"/>
                </a:ext>
              </a:extLst>
            </p:cNvPr>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3;p48">
              <a:extLst>
                <a:ext uri="{FF2B5EF4-FFF2-40B4-BE49-F238E27FC236}">
                  <a16:creationId xmlns:a16="http://schemas.microsoft.com/office/drawing/2014/main" id="{599E315A-ECD5-B03F-7BD6-FD949E184F67}"/>
                </a:ext>
              </a:extLst>
            </p:cNvPr>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4;p48">
              <a:extLst>
                <a:ext uri="{FF2B5EF4-FFF2-40B4-BE49-F238E27FC236}">
                  <a16:creationId xmlns:a16="http://schemas.microsoft.com/office/drawing/2014/main" id="{75074EC1-ADCA-EA3C-C632-7235F7FDF853}"/>
                </a:ext>
              </a:extLst>
            </p:cNvPr>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5;p48">
              <a:extLst>
                <a:ext uri="{FF2B5EF4-FFF2-40B4-BE49-F238E27FC236}">
                  <a16:creationId xmlns:a16="http://schemas.microsoft.com/office/drawing/2014/main" id="{EBC1A7DE-A9E6-CC2F-4BFB-AC20552E0563}"/>
                </a:ext>
              </a:extLst>
            </p:cNvPr>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6;p48">
              <a:extLst>
                <a:ext uri="{FF2B5EF4-FFF2-40B4-BE49-F238E27FC236}">
                  <a16:creationId xmlns:a16="http://schemas.microsoft.com/office/drawing/2014/main" id="{ACD04005-385E-3647-3D59-68870844A12A}"/>
                </a:ext>
              </a:extLst>
            </p:cNvPr>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7;p48">
              <a:extLst>
                <a:ext uri="{FF2B5EF4-FFF2-40B4-BE49-F238E27FC236}">
                  <a16:creationId xmlns:a16="http://schemas.microsoft.com/office/drawing/2014/main" id="{9F830606-68E5-BD1E-C5DB-1E1DA08BDFC4}"/>
                </a:ext>
              </a:extLst>
            </p:cNvPr>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8;p48">
              <a:extLst>
                <a:ext uri="{FF2B5EF4-FFF2-40B4-BE49-F238E27FC236}">
                  <a16:creationId xmlns:a16="http://schemas.microsoft.com/office/drawing/2014/main" id="{FA9163F7-36BB-958A-6277-F5DF5EF61B18}"/>
                </a:ext>
              </a:extLst>
            </p:cNvPr>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9;p48">
              <a:extLst>
                <a:ext uri="{FF2B5EF4-FFF2-40B4-BE49-F238E27FC236}">
                  <a16:creationId xmlns:a16="http://schemas.microsoft.com/office/drawing/2014/main" id="{3CB3951E-A0BC-7B0C-A276-E7F91FE6FB81}"/>
                </a:ext>
              </a:extLst>
            </p:cNvPr>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0;p48">
              <a:extLst>
                <a:ext uri="{FF2B5EF4-FFF2-40B4-BE49-F238E27FC236}">
                  <a16:creationId xmlns:a16="http://schemas.microsoft.com/office/drawing/2014/main" id="{71EEC548-0310-75A9-487A-F64D4BA25A49}"/>
                </a:ext>
              </a:extLst>
            </p:cNvPr>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1;p48">
              <a:extLst>
                <a:ext uri="{FF2B5EF4-FFF2-40B4-BE49-F238E27FC236}">
                  <a16:creationId xmlns:a16="http://schemas.microsoft.com/office/drawing/2014/main" id="{9F44DEC3-1ADA-A15F-B6B4-A3F99322F51C}"/>
                </a:ext>
              </a:extLst>
            </p:cNvPr>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2;p48">
              <a:extLst>
                <a:ext uri="{FF2B5EF4-FFF2-40B4-BE49-F238E27FC236}">
                  <a16:creationId xmlns:a16="http://schemas.microsoft.com/office/drawing/2014/main" id="{B87DEA1A-5CBE-B3CE-A180-682C59511FF1}"/>
                </a:ext>
              </a:extLst>
            </p:cNvPr>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3;p48">
              <a:extLst>
                <a:ext uri="{FF2B5EF4-FFF2-40B4-BE49-F238E27FC236}">
                  <a16:creationId xmlns:a16="http://schemas.microsoft.com/office/drawing/2014/main" id="{66307F6F-FEE4-A30E-F006-6B1068358589}"/>
                </a:ext>
              </a:extLst>
            </p:cNvPr>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4;p48">
              <a:extLst>
                <a:ext uri="{FF2B5EF4-FFF2-40B4-BE49-F238E27FC236}">
                  <a16:creationId xmlns:a16="http://schemas.microsoft.com/office/drawing/2014/main" id="{5260EB31-0C09-BBD8-9400-3502595DAE0F}"/>
                </a:ext>
              </a:extLst>
            </p:cNvPr>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5;p48">
              <a:extLst>
                <a:ext uri="{FF2B5EF4-FFF2-40B4-BE49-F238E27FC236}">
                  <a16:creationId xmlns:a16="http://schemas.microsoft.com/office/drawing/2014/main" id="{9FFA5CB4-99FB-4983-7BA4-C9D91916A08B}"/>
                </a:ext>
              </a:extLst>
            </p:cNvPr>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6;p48">
              <a:extLst>
                <a:ext uri="{FF2B5EF4-FFF2-40B4-BE49-F238E27FC236}">
                  <a16:creationId xmlns:a16="http://schemas.microsoft.com/office/drawing/2014/main" id="{F9CF0442-3AAB-51AB-6389-24F359B3A77D}"/>
                </a:ext>
              </a:extLst>
            </p:cNvPr>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7;p48">
              <a:extLst>
                <a:ext uri="{FF2B5EF4-FFF2-40B4-BE49-F238E27FC236}">
                  <a16:creationId xmlns:a16="http://schemas.microsoft.com/office/drawing/2014/main" id="{7F1B9252-21C0-BBCF-25AE-A2FCE72D273C}"/>
                </a:ext>
              </a:extLst>
            </p:cNvPr>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8;p48">
              <a:extLst>
                <a:ext uri="{FF2B5EF4-FFF2-40B4-BE49-F238E27FC236}">
                  <a16:creationId xmlns:a16="http://schemas.microsoft.com/office/drawing/2014/main" id="{3705F945-8D8E-D837-35D7-C927B1BEB4D8}"/>
                </a:ext>
              </a:extLst>
            </p:cNvPr>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9;p48">
              <a:extLst>
                <a:ext uri="{FF2B5EF4-FFF2-40B4-BE49-F238E27FC236}">
                  <a16:creationId xmlns:a16="http://schemas.microsoft.com/office/drawing/2014/main" id="{7C33224C-BE36-9431-499E-36EE84C16A08}"/>
                </a:ext>
              </a:extLst>
            </p:cNvPr>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0;p48">
              <a:extLst>
                <a:ext uri="{FF2B5EF4-FFF2-40B4-BE49-F238E27FC236}">
                  <a16:creationId xmlns:a16="http://schemas.microsoft.com/office/drawing/2014/main" id="{CFC7F851-83A5-C37A-2CE3-E0C01A79C919}"/>
                </a:ext>
              </a:extLst>
            </p:cNvPr>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1;p48">
              <a:extLst>
                <a:ext uri="{FF2B5EF4-FFF2-40B4-BE49-F238E27FC236}">
                  <a16:creationId xmlns:a16="http://schemas.microsoft.com/office/drawing/2014/main" id="{1D56162B-7750-8D2E-F331-9745B0204F88}"/>
                </a:ext>
              </a:extLst>
            </p:cNvPr>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2;p48">
              <a:extLst>
                <a:ext uri="{FF2B5EF4-FFF2-40B4-BE49-F238E27FC236}">
                  <a16:creationId xmlns:a16="http://schemas.microsoft.com/office/drawing/2014/main" id="{E446B4E4-2949-EA68-1F30-FA9248305467}"/>
                </a:ext>
              </a:extLst>
            </p:cNvPr>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3;p48">
              <a:extLst>
                <a:ext uri="{FF2B5EF4-FFF2-40B4-BE49-F238E27FC236}">
                  <a16:creationId xmlns:a16="http://schemas.microsoft.com/office/drawing/2014/main" id="{1F26011D-7DC2-D0F5-05EA-172D6981B461}"/>
                </a:ext>
              </a:extLst>
            </p:cNvPr>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4;p48">
              <a:extLst>
                <a:ext uri="{FF2B5EF4-FFF2-40B4-BE49-F238E27FC236}">
                  <a16:creationId xmlns:a16="http://schemas.microsoft.com/office/drawing/2014/main" id="{2A236918-044A-C957-6CA5-5A03AB562FAA}"/>
                </a:ext>
              </a:extLst>
            </p:cNvPr>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415;p48">
            <a:extLst>
              <a:ext uri="{FF2B5EF4-FFF2-40B4-BE49-F238E27FC236}">
                <a16:creationId xmlns:a16="http://schemas.microsoft.com/office/drawing/2014/main" id="{43CB94D8-32EC-1BA0-FCF5-CF003BC23316}"/>
              </a:ext>
            </a:extLst>
          </p:cNvPr>
          <p:cNvGrpSpPr/>
          <p:nvPr/>
        </p:nvGrpSpPr>
        <p:grpSpPr>
          <a:xfrm>
            <a:off x="1308654" y="1036139"/>
            <a:ext cx="611384" cy="607388"/>
            <a:chOff x="3863900" y="4993625"/>
            <a:chExt cx="482050" cy="478900"/>
          </a:xfrm>
        </p:grpSpPr>
        <p:sp>
          <p:nvSpPr>
            <p:cNvPr id="123" name="Google Shape;416;p48">
              <a:extLst>
                <a:ext uri="{FF2B5EF4-FFF2-40B4-BE49-F238E27FC236}">
                  <a16:creationId xmlns:a16="http://schemas.microsoft.com/office/drawing/2014/main" id="{8B9FB6B2-5991-A357-22FC-97B3C770A33D}"/>
                </a:ext>
              </a:extLst>
            </p:cNvPr>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 name="Google Shape;417;p48">
              <a:extLst>
                <a:ext uri="{FF2B5EF4-FFF2-40B4-BE49-F238E27FC236}">
                  <a16:creationId xmlns:a16="http://schemas.microsoft.com/office/drawing/2014/main" id="{162B32AE-4A3C-96FE-79B5-D6CD26F01C85}"/>
                </a:ext>
              </a:extLst>
            </p:cNvPr>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 name="Google Shape;418;p48">
              <a:extLst>
                <a:ext uri="{FF2B5EF4-FFF2-40B4-BE49-F238E27FC236}">
                  <a16:creationId xmlns:a16="http://schemas.microsoft.com/office/drawing/2014/main" id="{A5F05017-4A7C-B468-D806-B26189FE7F1B}"/>
                </a:ext>
              </a:extLst>
            </p:cNvPr>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 name="Google Shape;419;p48">
              <a:extLst>
                <a:ext uri="{FF2B5EF4-FFF2-40B4-BE49-F238E27FC236}">
                  <a16:creationId xmlns:a16="http://schemas.microsoft.com/office/drawing/2014/main" id="{8AF0A604-3089-B072-17C8-F0B2279A5DB2}"/>
                </a:ext>
              </a:extLst>
            </p:cNvPr>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9" name="Google Shape;420;p48">
            <a:extLst>
              <a:ext uri="{FF2B5EF4-FFF2-40B4-BE49-F238E27FC236}">
                <a16:creationId xmlns:a16="http://schemas.microsoft.com/office/drawing/2014/main" id="{E3DE95B6-03EF-F1C0-C49B-94CE7665A9F2}"/>
              </a:ext>
            </a:extLst>
          </p:cNvPr>
          <p:cNvGrpSpPr/>
          <p:nvPr/>
        </p:nvGrpSpPr>
        <p:grpSpPr>
          <a:xfrm>
            <a:off x="1307652" y="2078786"/>
            <a:ext cx="611359" cy="466014"/>
            <a:chOff x="6880800" y="1218000"/>
            <a:chExt cx="501075" cy="381950"/>
          </a:xfrm>
        </p:grpSpPr>
        <p:sp>
          <p:nvSpPr>
            <p:cNvPr id="129" name="Google Shape;421;p48">
              <a:extLst>
                <a:ext uri="{FF2B5EF4-FFF2-40B4-BE49-F238E27FC236}">
                  <a16:creationId xmlns:a16="http://schemas.microsoft.com/office/drawing/2014/main" id="{1DFB3D63-DED0-FF22-DAE5-456D7491CBF1}"/>
                </a:ext>
              </a:extLst>
            </p:cNvPr>
            <p:cNvSpPr/>
            <p:nvPr/>
          </p:nvSpPr>
          <p:spPr>
            <a:xfrm>
              <a:off x="7263975" y="1540975"/>
              <a:ext cx="57725" cy="58975"/>
            </a:xfrm>
            <a:custGeom>
              <a:avLst/>
              <a:gdLst/>
              <a:ahLst/>
              <a:cxnLst/>
              <a:rect l="l" t="t" r="r" b="b"/>
              <a:pathLst>
                <a:path w="2309" h="2359" extrusionOk="0">
                  <a:moveTo>
                    <a:pt x="934" y="0"/>
                  </a:moveTo>
                  <a:lnTo>
                    <a:pt x="688" y="99"/>
                  </a:lnTo>
                  <a:lnTo>
                    <a:pt x="491" y="197"/>
                  </a:lnTo>
                  <a:lnTo>
                    <a:pt x="344" y="344"/>
                  </a:lnTo>
                  <a:lnTo>
                    <a:pt x="197" y="492"/>
                  </a:lnTo>
                  <a:lnTo>
                    <a:pt x="49" y="688"/>
                  </a:lnTo>
                  <a:lnTo>
                    <a:pt x="0" y="934"/>
                  </a:lnTo>
                  <a:lnTo>
                    <a:pt x="0" y="1179"/>
                  </a:lnTo>
                  <a:lnTo>
                    <a:pt x="0" y="1425"/>
                  </a:lnTo>
                  <a:lnTo>
                    <a:pt x="49" y="1622"/>
                  </a:lnTo>
                  <a:lnTo>
                    <a:pt x="197" y="1818"/>
                  </a:lnTo>
                  <a:lnTo>
                    <a:pt x="344" y="2014"/>
                  </a:lnTo>
                  <a:lnTo>
                    <a:pt x="491" y="2162"/>
                  </a:lnTo>
                  <a:lnTo>
                    <a:pt x="688" y="2260"/>
                  </a:lnTo>
                  <a:lnTo>
                    <a:pt x="934" y="2309"/>
                  </a:lnTo>
                  <a:lnTo>
                    <a:pt x="1130" y="2358"/>
                  </a:lnTo>
                  <a:lnTo>
                    <a:pt x="1376" y="2309"/>
                  </a:lnTo>
                  <a:lnTo>
                    <a:pt x="1621" y="2260"/>
                  </a:lnTo>
                  <a:lnTo>
                    <a:pt x="1818" y="2162"/>
                  </a:lnTo>
                  <a:lnTo>
                    <a:pt x="1965" y="2014"/>
                  </a:lnTo>
                  <a:lnTo>
                    <a:pt x="2112" y="1818"/>
                  </a:lnTo>
                  <a:lnTo>
                    <a:pt x="2260" y="1622"/>
                  </a:lnTo>
                  <a:lnTo>
                    <a:pt x="2309" y="1425"/>
                  </a:lnTo>
                  <a:lnTo>
                    <a:pt x="2309" y="1179"/>
                  </a:lnTo>
                  <a:lnTo>
                    <a:pt x="2309" y="934"/>
                  </a:lnTo>
                  <a:lnTo>
                    <a:pt x="2260" y="688"/>
                  </a:lnTo>
                  <a:lnTo>
                    <a:pt x="2112" y="492"/>
                  </a:lnTo>
                  <a:lnTo>
                    <a:pt x="1965" y="344"/>
                  </a:lnTo>
                  <a:lnTo>
                    <a:pt x="1818" y="197"/>
                  </a:lnTo>
                  <a:lnTo>
                    <a:pt x="1621"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2;p48">
              <a:extLst>
                <a:ext uri="{FF2B5EF4-FFF2-40B4-BE49-F238E27FC236}">
                  <a16:creationId xmlns:a16="http://schemas.microsoft.com/office/drawing/2014/main" id="{4DCA5EA9-8C93-FD8B-23E3-D36D421E1E17}"/>
                </a:ext>
              </a:extLst>
            </p:cNvPr>
            <p:cNvSpPr/>
            <p:nvPr/>
          </p:nvSpPr>
          <p:spPr>
            <a:xfrm>
              <a:off x="7263975" y="1540975"/>
              <a:ext cx="57725" cy="58975"/>
            </a:xfrm>
            <a:custGeom>
              <a:avLst/>
              <a:gdLst/>
              <a:ahLst/>
              <a:cxnLst/>
              <a:rect l="l" t="t" r="r" b="b"/>
              <a:pathLst>
                <a:path w="2309" h="2359" fill="none" extrusionOk="0">
                  <a:moveTo>
                    <a:pt x="2309" y="1179"/>
                  </a:moveTo>
                  <a:lnTo>
                    <a:pt x="2309" y="1179"/>
                  </a:lnTo>
                  <a:lnTo>
                    <a:pt x="2309" y="1425"/>
                  </a:lnTo>
                  <a:lnTo>
                    <a:pt x="2260" y="1622"/>
                  </a:lnTo>
                  <a:lnTo>
                    <a:pt x="2112" y="1818"/>
                  </a:lnTo>
                  <a:lnTo>
                    <a:pt x="1965" y="2014"/>
                  </a:lnTo>
                  <a:lnTo>
                    <a:pt x="1818" y="2162"/>
                  </a:lnTo>
                  <a:lnTo>
                    <a:pt x="1621" y="2260"/>
                  </a:lnTo>
                  <a:lnTo>
                    <a:pt x="1376" y="2309"/>
                  </a:lnTo>
                  <a:lnTo>
                    <a:pt x="1130" y="2358"/>
                  </a:lnTo>
                  <a:lnTo>
                    <a:pt x="1130" y="2358"/>
                  </a:lnTo>
                  <a:lnTo>
                    <a:pt x="934" y="2309"/>
                  </a:lnTo>
                  <a:lnTo>
                    <a:pt x="688" y="2260"/>
                  </a:lnTo>
                  <a:lnTo>
                    <a:pt x="491" y="2162"/>
                  </a:lnTo>
                  <a:lnTo>
                    <a:pt x="344" y="2014"/>
                  </a:lnTo>
                  <a:lnTo>
                    <a:pt x="197" y="1818"/>
                  </a:lnTo>
                  <a:lnTo>
                    <a:pt x="49" y="1622"/>
                  </a:lnTo>
                  <a:lnTo>
                    <a:pt x="0" y="1425"/>
                  </a:lnTo>
                  <a:lnTo>
                    <a:pt x="0" y="1179"/>
                  </a:lnTo>
                  <a:lnTo>
                    <a:pt x="0" y="1179"/>
                  </a:lnTo>
                  <a:lnTo>
                    <a:pt x="0" y="934"/>
                  </a:lnTo>
                  <a:lnTo>
                    <a:pt x="49" y="688"/>
                  </a:lnTo>
                  <a:lnTo>
                    <a:pt x="197" y="492"/>
                  </a:lnTo>
                  <a:lnTo>
                    <a:pt x="344" y="344"/>
                  </a:lnTo>
                  <a:lnTo>
                    <a:pt x="491" y="197"/>
                  </a:lnTo>
                  <a:lnTo>
                    <a:pt x="688" y="99"/>
                  </a:lnTo>
                  <a:lnTo>
                    <a:pt x="934" y="0"/>
                  </a:lnTo>
                  <a:lnTo>
                    <a:pt x="1130" y="0"/>
                  </a:lnTo>
                  <a:lnTo>
                    <a:pt x="1130" y="0"/>
                  </a:lnTo>
                  <a:lnTo>
                    <a:pt x="1376" y="0"/>
                  </a:lnTo>
                  <a:lnTo>
                    <a:pt x="1621" y="99"/>
                  </a:lnTo>
                  <a:lnTo>
                    <a:pt x="1818" y="197"/>
                  </a:lnTo>
                  <a:lnTo>
                    <a:pt x="1965" y="344"/>
                  </a:lnTo>
                  <a:lnTo>
                    <a:pt x="2112" y="492"/>
                  </a:lnTo>
                  <a:lnTo>
                    <a:pt x="2260" y="688"/>
                  </a:lnTo>
                  <a:lnTo>
                    <a:pt x="2309" y="934"/>
                  </a:lnTo>
                  <a:lnTo>
                    <a:pt x="2309" y="1179"/>
                  </a:lnTo>
                  <a:lnTo>
                    <a:pt x="2309"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3;p48">
              <a:extLst>
                <a:ext uri="{FF2B5EF4-FFF2-40B4-BE49-F238E27FC236}">
                  <a16:creationId xmlns:a16="http://schemas.microsoft.com/office/drawing/2014/main" id="{2E235EEA-C034-C467-1340-53E65A936680}"/>
                </a:ext>
              </a:extLst>
            </p:cNvPr>
            <p:cNvSpPr/>
            <p:nvPr/>
          </p:nvSpPr>
          <p:spPr>
            <a:xfrm>
              <a:off x="73216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4;p48">
              <a:extLst>
                <a:ext uri="{FF2B5EF4-FFF2-40B4-BE49-F238E27FC236}">
                  <a16:creationId xmlns:a16="http://schemas.microsoft.com/office/drawing/2014/main" id="{B71BB877-3BD8-2C4E-98F3-24CA4B765E53}"/>
                </a:ext>
              </a:extLst>
            </p:cNvPr>
            <p:cNvSpPr/>
            <p:nvPr/>
          </p:nvSpPr>
          <p:spPr>
            <a:xfrm>
              <a:off x="6970450" y="1540975"/>
              <a:ext cx="57750" cy="58975"/>
            </a:xfrm>
            <a:custGeom>
              <a:avLst/>
              <a:gdLst/>
              <a:ahLst/>
              <a:cxnLst/>
              <a:rect l="l" t="t" r="r" b="b"/>
              <a:pathLst>
                <a:path w="2310" h="2359" extrusionOk="0">
                  <a:moveTo>
                    <a:pt x="934" y="0"/>
                  </a:moveTo>
                  <a:lnTo>
                    <a:pt x="688" y="99"/>
                  </a:lnTo>
                  <a:lnTo>
                    <a:pt x="492" y="197"/>
                  </a:lnTo>
                  <a:lnTo>
                    <a:pt x="345" y="344"/>
                  </a:lnTo>
                  <a:lnTo>
                    <a:pt x="197" y="492"/>
                  </a:lnTo>
                  <a:lnTo>
                    <a:pt x="50" y="688"/>
                  </a:lnTo>
                  <a:lnTo>
                    <a:pt x="1" y="934"/>
                  </a:lnTo>
                  <a:lnTo>
                    <a:pt x="1" y="1179"/>
                  </a:lnTo>
                  <a:lnTo>
                    <a:pt x="1" y="1425"/>
                  </a:lnTo>
                  <a:lnTo>
                    <a:pt x="50" y="1622"/>
                  </a:lnTo>
                  <a:lnTo>
                    <a:pt x="197" y="1818"/>
                  </a:lnTo>
                  <a:lnTo>
                    <a:pt x="345" y="2014"/>
                  </a:lnTo>
                  <a:lnTo>
                    <a:pt x="492" y="2162"/>
                  </a:lnTo>
                  <a:lnTo>
                    <a:pt x="688" y="2260"/>
                  </a:lnTo>
                  <a:lnTo>
                    <a:pt x="934" y="2309"/>
                  </a:lnTo>
                  <a:lnTo>
                    <a:pt x="1131" y="2358"/>
                  </a:lnTo>
                  <a:lnTo>
                    <a:pt x="1376" y="2309"/>
                  </a:lnTo>
                  <a:lnTo>
                    <a:pt x="1622" y="2260"/>
                  </a:lnTo>
                  <a:lnTo>
                    <a:pt x="1818" y="2162"/>
                  </a:lnTo>
                  <a:lnTo>
                    <a:pt x="1966" y="2014"/>
                  </a:lnTo>
                  <a:lnTo>
                    <a:pt x="2113" y="1818"/>
                  </a:lnTo>
                  <a:lnTo>
                    <a:pt x="2211" y="1622"/>
                  </a:lnTo>
                  <a:lnTo>
                    <a:pt x="2310" y="1425"/>
                  </a:lnTo>
                  <a:lnTo>
                    <a:pt x="2310" y="1179"/>
                  </a:lnTo>
                  <a:lnTo>
                    <a:pt x="2310" y="934"/>
                  </a:lnTo>
                  <a:lnTo>
                    <a:pt x="2211" y="688"/>
                  </a:lnTo>
                  <a:lnTo>
                    <a:pt x="2113" y="492"/>
                  </a:lnTo>
                  <a:lnTo>
                    <a:pt x="1966" y="344"/>
                  </a:lnTo>
                  <a:lnTo>
                    <a:pt x="1818" y="197"/>
                  </a:lnTo>
                  <a:lnTo>
                    <a:pt x="1622"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5;p48">
              <a:extLst>
                <a:ext uri="{FF2B5EF4-FFF2-40B4-BE49-F238E27FC236}">
                  <a16:creationId xmlns:a16="http://schemas.microsoft.com/office/drawing/2014/main" id="{258E36B0-26E6-26DB-79C9-AAB7395038AA}"/>
                </a:ext>
              </a:extLst>
            </p:cNvPr>
            <p:cNvSpPr/>
            <p:nvPr/>
          </p:nvSpPr>
          <p:spPr>
            <a:xfrm>
              <a:off x="6970450" y="1540975"/>
              <a:ext cx="57750" cy="58975"/>
            </a:xfrm>
            <a:custGeom>
              <a:avLst/>
              <a:gdLst/>
              <a:ahLst/>
              <a:cxnLst/>
              <a:rect l="l" t="t" r="r" b="b"/>
              <a:pathLst>
                <a:path w="2310" h="2359" fill="none" extrusionOk="0">
                  <a:moveTo>
                    <a:pt x="2310" y="1179"/>
                  </a:moveTo>
                  <a:lnTo>
                    <a:pt x="2310" y="1179"/>
                  </a:lnTo>
                  <a:lnTo>
                    <a:pt x="2310" y="1425"/>
                  </a:lnTo>
                  <a:lnTo>
                    <a:pt x="2211" y="1622"/>
                  </a:lnTo>
                  <a:lnTo>
                    <a:pt x="2113" y="1818"/>
                  </a:lnTo>
                  <a:lnTo>
                    <a:pt x="1966" y="2014"/>
                  </a:lnTo>
                  <a:lnTo>
                    <a:pt x="1818" y="2162"/>
                  </a:lnTo>
                  <a:lnTo>
                    <a:pt x="1622" y="2260"/>
                  </a:lnTo>
                  <a:lnTo>
                    <a:pt x="1376" y="2309"/>
                  </a:lnTo>
                  <a:lnTo>
                    <a:pt x="1131" y="2358"/>
                  </a:lnTo>
                  <a:lnTo>
                    <a:pt x="1131" y="2358"/>
                  </a:lnTo>
                  <a:lnTo>
                    <a:pt x="934" y="2309"/>
                  </a:lnTo>
                  <a:lnTo>
                    <a:pt x="688" y="2260"/>
                  </a:lnTo>
                  <a:lnTo>
                    <a:pt x="492" y="2162"/>
                  </a:lnTo>
                  <a:lnTo>
                    <a:pt x="345" y="2014"/>
                  </a:lnTo>
                  <a:lnTo>
                    <a:pt x="197" y="1818"/>
                  </a:lnTo>
                  <a:lnTo>
                    <a:pt x="50" y="1622"/>
                  </a:lnTo>
                  <a:lnTo>
                    <a:pt x="1" y="1425"/>
                  </a:lnTo>
                  <a:lnTo>
                    <a:pt x="1" y="1179"/>
                  </a:lnTo>
                  <a:lnTo>
                    <a:pt x="1" y="1179"/>
                  </a:lnTo>
                  <a:lnTo>
                    <a:pt x="1" y="934"/>
                  </a:lnTo>
                  <a:lnTo>
                    <a:pt x="50" y="688"/>
                  </a:lnTo>
                  <a:lnTo>
                    <a:pt x="197" y="492"/>
                  </a:lnTo>
                  <a:lnTo>
                    <a:pt x="345" y="344"/>
                  </a:lnTo>
                  <a:lnTo>
                    <a:pt x="492" y="197"/>
                  </a:lnTo>
                  <a:lnTo>
                    <a:pt x="688" y="99"/>
                  </a:lnTo>
                  <a:lnTo>
                    <a:pt x="934" y="0"/>
                  </a:lnTo>
                  <a:lnTo>
                    <a:pt x="1131" y="0"/>
                  </a:lnTo>
                  <a:lnTo>
                    <a:pt x="1131" y="0"/>
                  </a:lnTo>
                  <a:lnTo>
                    <a:pt x="1376" y="0"/>
                  </a:lnTo>
                  <a:lnTo>
                    <a:pt x="1622" y="99"/>
                  </a:lnTo>
                  <a:lnTo>
                    <a:pt x="1818" y="197"/>
                  </a:lnTo>
                  <a:lnTo>
                    <a:pt x="1966" y="344"/>
                  </a:lnTo>
                  <a:lnTo>
                    <a:pt x="2113" y="492"/>
                  </a:lnTo>
                  <a:lnTo>
                    <a:pt x="2211" y="688"/>
                  </a:lnTo>
                  <a:lnTo>
                    <a:pt x="2310" y="934"/>
                  </a:lnTo>
                  <a:lnTo>
                    <a:pt x="2310" y="1179"/>
                  </a:lnTo>
                  <a:lnTo>
                    <a:pt x="2310"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6;p48">
              <a:extLst>
                <a:ext uri="{FF2B5EF4-FFF2-40B4-BE49-F238E27FC236}">
                  <a16:creationId xmlns:a16="http://schemas.microsoft.com/office/drawing/2014/main" id="{09DE247B-3938-28CE-CA7D-5ED6229BA122}"/>
                </a:ext>
              </a:extLst>
            </p:cNvPr>
            <p:cNvSpPr/>
            <p:nvPr/>
          </p:nvSpPr>
          <p:spPr>
            <a:xfrm>
              <a:off x="70281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7;p48">
              <a:extLst>
                <a:ext uri="{FF2B5EF4-FFF2-40B4-BE49-F238E27FC236}">
                  <a16:creationId xmlns:a16="http://schemas.microsoft.com/office/drawing/2014/main" id="{0BDEC06F-D3D7-80C1-66AE-439EC8A957DD}"/>
                </a:ext>
              </a:extLst>
            </p:cNvPr>
            <p:cNvSpPr/>
            <p:nvPr/>
          </p:nvSpPr>
          <p:spPr>
            <a:xfrm>
              <a:off x="7205025" y="1306400"/>
              <a:ext cx="109325" cy="116700"/>
            </a:xfrm>
            <a:custGeom>
              <a:avLst/>
              <a:gdLst/>
              <a:ahLst/>
              <a:cxnLst/>
              <a:rect l="l" t="t" r="r" b="b"/>
              <a:pathLst>
                <a:path w="4373" h="4668" extrusionOk="0">
                  <a:moveTo>
                    <a:pt x="0" y="1"/>
                  </a:moveTo>
                  <a:lnTo>
                    <a:pt x="0" y="4668"/>
                  </a:lnTo>
                  <a:lnTo>
                    <a:pt x="2702" y="4668"/>
                  </a:lnTo>
                  <a:lnTo>
                    <a:pt x="4372" y="2997"/>
                  </a:lnTo>
                  <a:lnTo>
                    <a:pt x="3488" y="394"/>
                  </a:lnTo>
                  <a:lnTo>
                    <a:pt x="3390" y="197"/>
                  </a:lnTo>
                  <a:lnTo>
                    <a:pt x="3292" y="99"/>
                  </a:lnTo>
                  <a:lnTo>
                    <a:pt x="3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8;p48">
              <a:extLst>
                <a:ext uri="{FF2B5EF4-FFF2-40B4-BE49-F238E27FC236}">
                  <a16:creationId xmlns:a16="http://schemas.microsoft.com/office/drawing/2014/main" id="{013F1419-8C6B-2F5A-FD14-F9B9F9625557}"/>
                </a:ext>
              </a:extLst>
            </p:cNvPr>
            <p:cNvSpPr/>
            <p:nvPr/>
          </p:nvSpPr>
          <p:spPr>
            <a:xfrm>
              <a:off x="7205025" y="1306400"/>
              <a:ext cx="109325" cy="116700"/>
            </a:xfrm>
            <a:custGeom>
              <a:avLst/>
              <a:gdLst/>
              <a:ahLst/>
              <a:cxnLst/>
              <a:rect l="l" t="t" r="r" b="b"/>
              <a:pathLst>
                <a:path w="4373" h="4668" fill="none" extrusionOk="0">
                  <a:moveTo>
                    <a:pt x="2948" y="1"/>
                  </a:moveTo>
                  <a:lnTo>
                    <a:pt x="0" y="1"/>
                  </a:lnTo>
                  <a:lnTo>
                    <a:pt x="0" y="4668"/>
                  </a:lnTo>
                  <a:lnTo>
                    <a:pt x="2702" y="4668"/>
                  </a:lnTo>
                  <a:lnTo>
                    <a:pt x="4372" y="2997"/>
                  </a:lnTo>
                  <a:lnTo>
                    <a:pt x="3488" y="394"/>
                  </a:lnTo>
                  <a:lnTo>
                    <a:pt x="3488" y="394"/>
                  </a:lnTo>
                  <a:lnTo>
                    <a:pt x="3390" y="197"/>
                  </a:lnTo>
                  <a:lnTo>
                    <a:pt x="3292" y="99"/>
                  </a:lnTo>
                  <a:lnTo>
                    <a:pt x="3095" y="1"/>
                  </a:lnTo>
                  <a:lnTo>
                    <a:pt x="2948" y="1"/>
                  </a:lnTo>
                  <a:lnTo>
                    <a:pt x="294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9;p48">
              <a:extLst>
                <a:ext uri="{FF2B5EF4-FFF2-40B4-BE49-F238E27FC236}">
                  <a16:creationId xmlns:a16="http://schemas.microsoft.com/office/drawing/2014/main" id="{B7B76ADC-126E-A1A1-A3B6-A7E06D7C5C8D}"/>
                </a:ext>
              </a:extLst>
            </p:cNvPr>
            <p:cNvSpPr/>
            <p:nvPr/>
          </p:nvSpPr>
          <p:spPr>
            <a:xfrm>
              <a:off x="727870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30;p48">
              <a:extLst>
                <a:ext uri="{FF2B5EF4-FFF2-40B4-BE49-F238E27FC236}">
                  <a16:creationId xmlns:a16="http://schemas.microsoft.com/office/drawing/2014/main" id="{A7626880-1723-30BE-59A7-D43835FE5BD6}"/>
                </a:ext>
              </a:extLst>
            </p:cNvPr>
            <p:cNvSpPr/>
            <p:nvPr/>
          </p:nvSpPr>
          <p:spPr>
            <a:xfrm>
              <a:off x="7205025" y="1404650"/>
              <a:ext cx="176850" cy="165825"/>
            </a:xfrm>
            <a:custGeom>
              <a:avLst/>
              <a:gdLst/>
              <a:ahLst/>
              <a:cxnLst/>
              <a:rect l="l" t="t" r="r" b="b"/>
              <a:pathLst>
                <a:path w="7074" h="6633" extrusionOk="0">
                  <a:moveTo>
                    <a:pt x="5109" y="1"/>
                  </a:moveTo>
                  <a:lnTo>
                    <a:pt x="3341" y="1769"/>
                  </a:lnTo>
                  <a:lnTo>
                    <a:pt x="3144" y="1867"/>
                  </a:lnTo>
                  <a:lnTo>
                    <a:pt x="2948" y="1917"/>
                  </a:lnTo>
                  <a:lnTo>
                    <a:pt x="0" y="1917"/>
                  </a:lnTo>
                  <a:lnTo>
                    <a:pt x="0" y="6632"/>
                  </a:lnTo>
                  <a:lnTo>
                    <a:pt x="1179" y="6632"/>
                  </a:lnTo>
                  <a:lnTo>
                    <a:pt x="1228" y="6141"/>
                  </a:lnTo>
                  <a:lnTo>
                    <a:pt x="1327" y="5699"/>
                  </a:lnTo>
                  <a:lnTo>
                    <a:pt x="1572" y="5306"/>
                  </a:lnTo>
                  <a:lnTo>
                    <a:pt x="1867" y="4962"/>
                  </a:lnTo>
                  <a:lnTo>
                    <a:pt x="2211" y="4667"/>
                  </a:lnTo>
                  <a:lnTo>
                    <a:pt x="2604" y="4471"/>
                  </a:lnTo>
                  <a:lnTo>
                    <a:pt x="3046" y="432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730" y="6583"/>
                  </a:lnTo>
                  <a:lnTo>
                    <a:pt x="6927" y="6436"/>
                  </a:lnTo>
                  <a:lnTo>
                    <a:pt x="7025" y="6239"/>
                  </a:lnTo>
                  <a:lnTo>
                    <a:pt x="7074" y="6043"/>
                  </a:lnTo>
                  <a:lnTo>
                    <a:pt x="7074" y="1327"/>
                  </a:lnTo>
                  <a:lnTo>
                    <a:pt x="7074" y="1180"/>
                  </a:lnTo>
                  <a:lnTo>
                    <a:pt x="6976" y="1032"/>
                  </a:lnTo>
                  <a:lnTo>
                    <a:pt x="6878" y="885"/>
                  </a:lnTo>
                  <a:lnTo>
                    <a:pt x="6730" y="787"/>
                  </a:lnTo>
                  <a:lnTo>
                    <a:pt x="5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31;p48">
              <a:extLst>
                <a:ext uri="{FF2B5EF4-FFF2-40B4-BE49-F238E27FC236}">
                  <a16:creationId xmlns:a16="http://schemas.microsoft.com/office/drawing/2014/main" id="{0F7887B7-A304-257D-A711-4FC37305FE2B}"/>
                </a:ext>
              </a:extLst>
            </p:cNvPr>
            <p:cNvSpPr/>
            <p:nvPr/>
          </p:nvSpPr>
          <p:spPr>
            <a:xfrm>
              <a:off x="7205025" y="1404650"/>
              <a:ext cx="176850" cy="165825"/>
            </a:xfrm>
            <a:custGeom>
              <a:avLst/>
              <a:gdLst/>
              <a:ahLst/>
              <a:cxnLst/>
              <a:rect l="l" t="t" r="r" b="b"/>
              <a:pathLst>
                <a:path w="7074" h="6633" fill="none" extrusionOk="0">
                  <a:moveTo>
                    <a:pt x="6730" y="787"/>
                  </a:moveTo>
                  <a:lnTo>
                    <a:pt x="5109" y="1"/>
                  </a:lnTo>
                  <a:lnTo>
                    <a:pt x="3341" y="1769"/>
                  </a:lnTo>
                  <a:lnTo>
                    <a:pt x="3341" y="1769"/>
                  </a:lnTo>
                  <a:lnTo>
                    <a:pt x="3144" y="1867"/>
                  </a:lnTo>
                  <a:lnTo>
                    <a:pt x="2948" y="1917"/>
                  </a:lnTo>
                  <a:lnTo>
                    <a:pt x="0" y="1917"/>
                  </a:lnTo>
                  <a:lnTo>
                    <a:pt x="0" y="6632"/>
                  </a:lnTo>
                  <a:lnTo>
                    <a:pt x="1179" y="6632"/>
                  </a:lnTo>
                  <a:lnTo>
                    <a:pt x="1179" y="6632"/>
                  </a:lnTo>
                  <a:lnTo>
                    <a:pt x="1228" y="6141"/>
                  </a:lnTo>
                  <a:lnTo>
                    <a:pt x="1327" y="5699"/>
                  </a:lnTo>
                  <a:lnTo>
                    <a:pt x="1572" y="5306"/>
                  </a:lnTo>
                  <a:lnTo>
                    <a:pt x="1867" y="4962"/>
                  </a:lnTo>
                  <a:lnTo>
                    <a:pt x="2211" y="4667"/>
                  </a:lnTo>
                  <a:lnTo>
                    <a:pt x="2604" y="4471"/>
                  </a:lnTo>
                  <a:lnTo>
                    <a:pt x="3046" y="4324"/>
                  </a:lnTo>
                  <a:lnTo>
                    <a:pt x="3488" y="427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485" y="6632"/>
                  </a:lnTo>
                  <a:lnTo>
                    <a:pt x="6730" y="6583"/>
                  </a:lnTo>
                  <a:lnTo>
                    <a:pt x="6927" y="6436"/>
                  </a:lnTo>
                  <a:lnTo>
                    <a:pt x="7025" y="6239"/>
                  </a:lnTo>
                  <a:lnTo>
                    <a:pt x="7074" y="6043"/>
                  </a:lnTo>
                  <a:lnTo>
                    <a:pt x="7074" y="1327"/>
                  </a:lnTo>
                  <a:lnTo>
                    <a:pt x="7074" y="1327"/>
                  </a:lnTo>
                  <a:lnTo>
                    <a:pt x="7074" y="1180"/>
                  </a:lnTo>
                  <a:lnTo>
                    <a:pt x="6976" y="1032"/>
                  </a:lnTo>
                  <a:lnTo>
                    <a:pt x="6878" y="885"/>
                  </a:lnTo>
                  <a:lnTo>
                    <a:pt x="6730" y="787"/>
                  </a:lnTo>
                  <a:lnTo>
                    <a:pt x="6730" y="787"/>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32;p48">
              <a:extLst>
                <a:ext uri="{FF2B5EF4-FFF2-40B4-BE49-F238E27FC236}">
                  <a16:creationId xmlns:a16="http://schemas.microsoft.com/office/drawing/2014/main" id="{D2AC610B-F4D3-A78B-4833-5A4091637925}"/>
                </a:ext>
              </a:extLst>
            </p:cNvPr>
            <p:cNvSpPr/>
            <p:nvPr/>
          </p:nvSpPr>
          <p:spPr>
            <a:xfrm>
              <a:off x="7373275" y="1424300"/>
              <a:ext cx="25" cy="25"/>
            </a:xfrm>
            <a:custGeom>
              <a:avLst/>
              <a:gdLst/>
              <a:ahLst/>
              <a:cxnLst/>
              <a:rect l="l" t="t" r="r" b="b"/>
              <a:pathLst>
                <a:path w="1" h="1" fill="none" extrusionOk="0">
                  <a:moveTo>
                    <a:pt x="0" y="1"/>
                  </a:moveTo>
                  <a:lnTo>
                    <a:pt x="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33;p48">
              <a:extLst>
                <a:ext uri="{FF2B5EF4-FFF2-40B4-BE49-F238E27FC236}">
                  <a16:creationId xmlns:a16="http://schemas.microsoft.com/office/drawing/2014/main" id="{8C9A2159-045F-CDAF-96C9-4B1CDA780B14}"/>
                </a:ext>
              </a:extLst>
            </p:cNvPr>
            <p:cNvSpPr/>
            <p:nvPr/>
          </p:nvSpPr>
          <p:spPr>
            <a:xfrm>
              <a:off x="7013450" y="1306400"/>
              <a:ext cx="29475" cy="29500"/>
            </a:xfrm>
            <a:custGeom>
              <a:avLst/>
              <a:gdLst/>
              <a:ahLst/>
              <a:cxnLst/>
              <a:rect l="l" t="t" r="r" b="b"/>
              <a:pathLst>
                <a:path w="1179" h="1180" extrusionOk="0">
                  <a:moveTo>
                    <a:pt x="0" y="1"/>
                  </a:moveTo>
                  <a:lnTo>
                    <a:pt x="0" y="1180"/>
                  </a:lnTo>
                  <a:lnTo>
                    <a:pt x="1179" y="1180"/>
                  </a:lnTo>
                  <a:lnTo>
                    <a:pt x="1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34;p48">
              <a:extLst>
                <a:ext uri="{FF2B5EF4-FFF2-40B4-BE49-F238E27FC236}">
                  <a16:creationId xmlns:a16="http://schemas.microsoft.com/office/drawing/2014/main" id="{609BB17C-C0B0-BFDE-BCF0-EE1E48BD6CD6}"/>
                </a:ext>
              </a:extLst>
            </p:cNvPr>
            <p:cNvSpPr/>
            <p:nvPr/>
          </p:nvSpPr>
          <p:spPr>
            <a:xfrm>
              <a:off x="6955725" y="1306400"/>
              <a:ext cx="146150" cy="146175"/>
            </a:xfrm>
            <a:custGeom>
              <a:avLst/>
              <a:gdLst/>
              <a:ahLst/>
              <a:cxnLst/>
              <a:rect l="l" t="t" r="r" b="b"/>
              <a:pathLst>
                <a:path w="5846" h="5847" extrusionOk="0">
                  <a:moveTo>
                    <a:pt x="0" y="1"/>
                  </a:moveTo>
                  <a:lnTo>
                    <a:pt x="0" y="5847"/>
                  </a:lnTo>
                  <a:lnTo>
                    <a:pt x="5846" y="5847"/>
                  </a:lnTo>
                  <a:lnTo>
                    <a:pt x="5846" y="1"/>
                  </a:lnTo>
                  <a:lnTo>
                    <a:pt x="4667" y="1"/>
                  </a:lnTo>
                  <a:lnTo>
                    <a:pt x="4667" y="1720"/>
                  </a:lnTo>
                  <a:lnTo>
                    <a:pt x="4618" y="1966"/>
                  </a:lnTo>
                  <a:lnTo>
                    <a:pt x="4520" y="2162"/>
                  </a:lnTo>
                  <a:lnTo>
                    <a:pt x="4323" y="2261"/>
                  </a:lnTo>
                  <a:lnTo>
                    <a:pt x="4077" y="2310"/>
                  </a:lnTo>
                  <a:lnTo>
                    <a:pt x="1720" y="2310"/>
                  </a:lnTo>
                  <a:lnTo>
                    <a:pt x="1523" y="2261"/>
                  </a:lnTo>
                  <a:lnTo>
                    <a:pt x="1327" y="2162"/>
                  </a:lnTo>
                  <a:lnTo>
                    <a:pt x="1179" y="1966"/>
                  </a:lnTo>
                  <a:lnTo>
                    <a:pt x="1130" y="1720"/>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35;p48">
              <a:extLst>
                <a:ext uri="{FF2B5EF4-FFF2-40B4-BE49-F238E27FC236}">
                  <a16:creationId xmlns:a16="http://schemas.microsoft.com/office/drawing/2014/main" id="{52E38C77-582F-D20C-D4E3-6CC3D0EF7864}"/>
                </a:ext>
              </a:extLst>
            </p:cNvPr>
            <p:cNvSpPr/>
            <p:nvPr/>
          </p:nvSpPr>
          <p:spPr>
            <a:xfrm>
              <a:off x="6955725" y="1306400"/>
              <a:ext cx="146150" cy="146175"/>
            </a:xfrm>
            <a:custGeom>
              <a:avLst/>
              <a:gdLst/>
              <a:ahLst/>
              <a:cxnLst/>
              <a:rect l="l" t="t" r="r" b="b"/>
              <a:pathLst>
                <a:path w="5846" h="5847" fill="none" extrusionOk="0">
                  <a:moveTo>
                    <a:pt x="5846" y="1"/>
                  </a:moveTo>
                  <a:lnTo>
                    <a:pt x="4667" y="1"/>
                  </a:lnTo>
                  <a:lnTo>
                    <a:pt x="4667" y="1720"/>
                  </a:lnTo>
                  <a:lnTo>
                    <a:pt x="4667" y="1720"/>
                  </a:lnTo>
                  <a:lnTo>
                    <a:pt x="4618" y="1966"/>
                  </a:lnTo>
                  <a:lnTo>
                    <a:pt x="4520" y="2162"/>
                  </a:lnTo>
                  <a:lnTo>
                    <a:pt x="4323" y="2261"/>
                  </a:lnTo>
                  <a:lnTo>
                    <a:pt x="4077" y="2310"/>
                  </a:lnTo>
                  <a:lnTo>
                    <a:pt x="1720" y="2310"/>
                  </a:lnTo>
                  <a:lnTo>
                    <a:pt x="1720" y="2310"/>
                  </a:lnTo>
                  <a:lnTo>
                    <a:pt x="1523" y="2261"/>
                  </a:lnTo>
                  <a:lnTo>
                    <a:pt x="1327" y="2162"/>
                  </a:lnTo>
                  <a:lnTo>
                    <a:pt x="1179" y="1966"/>
                  </a:lnTo>
                  <a:lnTo>
                    <a:pt x="1130" y="1720"/>
                  </a:lnTo>
                  <a:lnTo>
                    <a:pt x="1130" y="1"/>
                  </a:lnTo>
                  <a:lnTo>
                    <a:pt x="0" y="1"/>
                  </a:lnTo>
                  <a:lnTo>
                    <a:pt x="0" y="5847"/>
                  </a:lnTo>
                  <a:lnTo>
                    <a:pt x="5846" y="5847"/>
                  </a:lnTo>
                  <a:lnTo>
                    <a:pt x="584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36;p48">
              <a:extLst>
                <a:ext uri="{FF2B5EF4-FFF2-40B4-BE49-F238E27FC236}">
                  <a16:creationId xmlns:a16="http://schemas.microsoft.com/office/drawing/2014/main" id="{F244BBC2-9136-58DA-D047-D91A1214257B}"/>
                </a:ext>
              </a:extLst>
            </p:cNvPr>
            <p:cNvSpPr/>
            <p:nvPr/>
          </p:nvSpPr>
          <p:spPr>
            <a:xfrm>
              <a:off x="710185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37;p48">
              <a:extLst>
                <a:ext uri="{FF2B5EF4-FFF2-40B4-BE49-F238E27FC236}">
                  <a16:creationId xmlns:a16="http://schemas.microsoft.com/office/drawing/2014/main" id="{48924715-424F-E22C-446E-9F9163E7E6A9}"/>
                </a:ext>
              </a:extLst>
            </p:cNvPr>
            <p:cNvSpPr/>
            <p:nvPr/>
          </p:nvSpPr>
          <p:spPr>
            <a:xfrm>
              <a:off x="6880800" y="1218000"/>
              <a:ext cx="294775" cy="352475"/>
            </a:xfrm>
            <a:custGeom>
              <a:avLst/>
              <a:gdLst/>
              <a:ahLst/>
              <a:cxnLst/>
              <a:rect l="l" t="t" r="r" b="b"/>
              <a:pathLst>
                <a:path w="11791" h="14099" extrusionOk="0">
                  <a:moveTo>
                    <a:pt x="9432" y="2358"/>
                  </a:moveTo>
                  <a:lnTo>
                    <a:pt x="9678" y="2407"/>
                  </a:lnTo>
                  <a:lnTo>
                    <a:pt x="9875" y="2505"/>
                  </a:lnTo>
                  <a:lnTo>
                    <a:pt x="9973" y="2702"/>
                  </a:lnTo>
                  <a:lnTo>
                    <a:pt x="10022" y="2947"/>
                  </a:lnTo>
                  <a:lnTo>
                    <a:pt x="10022" y="9972"/>
                  </a:lnTo>
                  <a:lnTo>
                    <a:pt x="9973" y="10218"/>
                  </a:lnTo>
                  <a:lnTo>
                    <a:pt x="9875" y="10414"/>
                  </a:lnTo>
                  <a:lnTo>
                    <a:pt x="9678" y="10512"/>
                  </a:lnTo>
                  <a:lnTo>
                    <a:pt x="9432" y="10562"/>
                  </a:lnTo>
                  <a:lnTo>
                    <a:pt x="2408" y="10562"/>
                  </a:lnTo>
                  <a:lnTo>
                    <a:pt x="2162" y="10512"/>
                  </a:lnTo>
                  <a:lnTo>
                    <a:pt x="1966" y="10414"/>
                  </a:lnTo>
                  <a:lnTo>
                    <a:pt x="1867" y="10218"/>
                  </a:lnTo>
                  <a:lnTo>
                    <a:pt x="1818" y="9972"/>
                  </a:lnTo>
                  <a:lnTo>
                    <a:pt x="1818" y="2947"/>
                  </a:lnTo>
                  <a:lnTo>
                    <a:pt x="1867" y="2702"/>
                  </a:lnTo>
                  <a:lnTo>
                    <a:pt x="1966" y="2505"/>
                  </a:lnTo>
                  <a:lnTo>
                    <a:pt x="2162" y="2407"/>
                  </a:lnTo>
                  <a:lnTo>
                    <a:pt x="2408" y="2358"/>
                  </a:lnTo>
                  <a:close/>
                  <a:moveTo>
                    <a:pt x="590" y="0"/>
                  </a:moveTo>
                  <a:lnTo>
                    <a:pt x="345" y="49"/>
                  </a:lnTo>
                  <a:lnTo>
                    <a:pt x="197" y="147"/>
                  </a:lnTo>
                  <a:lnTo>
                    <a:pt x="50" y="344"/>
                  </a:lnTo>
                  <a:lnTo>
                    <a:pt x="1" y="590"/>
                  </a:lnTo>
                  <a:lnTo>
                    <a:pt x="1" y="13509"/>
                  </a:lnTo>
                  <a:lnTo>
                    <a:pt x="50" y="13705"/>
                  </a:lnTo>
                  <a:lnTo>
                    <a:pt x="197" y="13902"/>
                  </a:lnTo>
                  <a:lnTo>
                    <a:pt x="345" y="14049"/>
                  </a:lnTo>
                  <a:lnTo>
                    <a:pt x="590"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41" y="344"/>
                  </a:lnTo>
                  <a:lnTo>
                    <a:pt x="11594" y="147"/>
                  </a:lnTo>
                  <a:lnTo>
                    <a:pt x="11446" y="49"/>
                  </a:lnTo>
                  <a:lnTo>
                    <a:pt x="1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38;p48">
              <a:extLst>
                <a:ext uri="{FF2B5EF4-FFF2-40B4-BE49-F238E27FC236}">
                  <a16:creationId xmlns:a16="http://schemas.microsoft.com/office/drawing/2014/main" id="{40357339-8F50-ED31-392C-DAFF918C1B73}"/>
                </a:ext>
              </a:extLst>
            </p:cNvPr>
            <p:cNvSpPr/>
            <p:nvPr/>
          </p:nvSpPr>
          <p:spPr>
            <a:xfrm>
              <a:off x="6880800" y="1218000"/>
              <a:ext cx="294775" cy="352475"/>
            </a:xfrm>
            <a:custGeom>
              <a:avLst/>
              <a:gdLst/>
              <a:ahLst/>
              <a:cxnLst/>
              <a:rect l="l" t="t" r="r" b="b"/>
              <a:pathLst>
                <a:path w="11791" h="14099" fill="none" extrusionOk="0">
                  <a:moveTo>
                    <a:pt x="590" y="14098"/>
                  </a:moveTo>
                  <a:lnTo>
                    <a:pt x="2408"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90" y="590"/>
                  </a:lnTo>
                  <a:lnTo>
                    <a:pt x="11741" y="344"/>
                  </a:lnTo>
                  <a:lnTo>
                    <a:pt x="11594" y="147"/>
                  </a:lnTo>
                  <a:lnTo>
                    <a:pt x="11446" y="49"/>
                  </a:lnTo>
                  <a:lnTo>
                    <a:pt x="11201" y="0"/>
                  </a:lnTo>
                  <a:lnTo>
                    <a:pt x="590" y="0"/>
                  </a:lnTo>
                  <a:lnTo>
                    <a:pt x="590" y="0"/>
                  </a:lnTo>
                  <a:lnTo>
                    <a:pt x="345" y="49"/>
                  </a:lnTo>
                  <a:lnTo>
                    <a:pt x="197" y="147"/>
                  </a:lnTo>
                  <a:lnTo>
                    <a:pt x="50" y="344"/>
                  </a:lnTo>
                  <a:lnTo>
                    <a:pt x="1" y="590"/>
                  </a:lnTo>
                  <a:lnTo>
                    <a:pt x="1" y="13509"/>
                  </a:lnTo>
                  <a:lnTo>
                    <a:pt x="1" y="13509"/>
                  </a:lnTo>
                  <a:lnTo>
                    <a:pt x="50" y="13705"/>
                  </a:lnTo>
                  <a:lnTo>
                    <a:pt x="197" y="13902"/>
                  </a:lnTo>
                  <a:lnTo>
                    <a:pt x="345" y="14049"/>
                  </a:lnTo>
                  <a:lnTo>
                    <a:pt x="590" y="14098"/>
                  </a:lnTo>
                  <a:lnTo>
                    <a:pt x="590" y="1409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39;p48">
              <a:extLst>
                <a:ext uri="{FF2B5EF4-FFF2-40B4-BE49-F238E27FC236}">
                  <a16:creationId xmlns:a16="http://schemas.microsoft.com/office/drawing/2014/main" id="{FCEA4735-27EC-8A07-DD66-F277BA389847}"/>
                </a:ext>
              </a:extLst>
            </p:cNvPr>
            <p:cNvSpPr/>
            <p:nvPr/>
          </p:nvSpPr>
          <p:spPr>
            <a:xfrm>
              <a:off x="6926250" y="1276925"/>
              <a:ext cx="205100" cy="205125"/>
            </a:xfrm>
            <a:custGeom>
              <a:avLst/>
              <a:gdLst/>
              <a:ahLst/>
              <a:cxnLst/>
              <a:rect l="l" t="t" r="r" b="b"/>
              <a:pathLst>
                <a:path w="8204" h="8205" fill="none" extrusionOk="0">
                  <a:moveTo>
                    <a:pt x="0" y="590"/>
                  </a:moveTo>
                  <a:lnTo>
                    <a:pt x="0" y="590"/>
                  </a:lnTo>
                  <a:lnTo>
                    <a:pt x="49" y="345"/>
                  </a:lnTo>
                  <a:lnTo>
                    <a:pt x="148" y="148"/>
                  </a:lnTo>
                  <a:lnTo>
                    <a:pt x="344" y="50"/>
                  </a:lnTo>
                  <a:lnTo>
                    <a:pt x="590" y="1"/>
                  </a:lnTo>
                  <a:lnTo>
                    <a:pt x="7614" y="1"/>
                  </a:lnTo>
                  <a:lnTo>
                    <a:pt x="7614" y="1"/>
                  </a:lnTo>
                  <a:lnTo>
                    <a:pt x="7860" y="50"/>
                  </a:lnTo>
                  <a:lnTo>
                    <a:pt x="8057" y="148"/>
                  </a:lnTo>
                  <a:lnTo>
                    <a:pt x="8155" y="345"/>
                  </a:lnTo>
                  <a:lnTo>
                    <a:pt x="8204" y="590"/>
                  </a:lnTo>
                  <a:lnTo>
                    <a:pt x="8204" y="7615"/>
                  </a:lnTo>
                  <a:lnTo>
                    <a:pt x="8204" y="7615"/>
                  </a:lnTo>
                  <a:lnTo>
                    <a:pt x="8155" y="7861"/>
                  </a:lnTo>
                  <a:lnTo>
                    <a:pt x="8057" y="8057"/>
                  </a:lnTo>
                  <a:lnTo>
                    <a:pt x="7860" y="8155"/>
                  </a:lnTo>
                  <a:lnTo>
                    <a:pt x="7614" y="8205"/>
                  </a:lnTo>
                  <a:lnTo>
                    <a:pt x="590" y="8205"/>
                  </a:lnTo>
                  <a:lnTo>
                    <a:pt x="590" y="8205"/>
                  </a:lnTo>
                  <a:lnTo>
                    <a:pt x="344" y="8155"/>
                  </a:lnTo>
                  <a:lnTo>
                    <a:pt x="148" y="8057"/>
                  </a:lnTo>
                  <a:lnTo>
                    <a:pt x="49" y="7861"/>
                  </a:lnTo>
                  <a:lnTo>
                    <a:pt x="0" y="7615"/>
                  </a:lnTo>
                  <a:lnTo>
                    <a:pt x="0" y="59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40;p48">
              <a:extLst>
                <a:ext uri="{FF2B5EF4-FFF2-40B4-BE49-F238E27FC236}">
                  <a16:creationId xmlns:a16="http://schemas.microsoft.com/office/drawing/2014/main" id="{E5C4B502-9D21-F1D0-B990-C9AC3C512B94}"/>
                </a:ext>
              </a:extLst>
            </p:cNvPr>
            <p:cNvSpPr/>
            <p:nvPr/>
          </p:nvSpPr>
          <p:spPr>
            <a:xfrm>
              <a:off x="6926250" y="12916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028155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p:nvPr/>
        </p:nvSpPr>
        <p:spPr>
          <a:xfrm flipH="1">
            <a:off x="2590625" y="616075"/>
            <a:ext cx="5834100" cy="3911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title"/>
          </p:nvPr>
        </p:nvSpPr>
        <p:spPr>
          <a:xfrm>
            <a:off x="3067324" y="818855"/>
            <a:ext cx="5276407"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Database connection</a:t>
            </a:r>
            <a:endParaRPr/>
          </a:p>
        </p:txBody>
      </p:sp>
      <p:sp>
        <p:nvSpPr>
          <p:cNvPr id="376" name="Google Shape;376;p48"/>
          <p:cNvSpPr txBox="1">
            <a:spLocks noGrp="1"/>
          </p:cNvSpPr>
          <p:nvPr>
            <p:ph type="subTitle" idx="1"/>
          </p:nvPr>
        </p:nvSpPr>
        <p:spPr>
          <a:xfrm>
            <a:off x="3412023" y="1545473"/>
            <a:ext cx="5012702" cy="149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a:solidFill>
                  <a:schemeClr val="tx2"/>
                </a:solidFill>
                <a:effectLst/>
                <a:latin typeface="Söhne"/>
              </a:rPr>
              <a:t>Using Python to connect to a database and store information that users input from the website. </a:t>
            </a:r>
          </a:p>
          <a:p>
            <a:pPr marL="0" lvl="0" indent="0" algn="l" rtl="0">
              <a:spcBef>
                <a:spcPts val="0"/>
              </a:spcBef>
              <a:spcAft>
                <a:spcPts val="1600"/>
              </a:spcAft>
              <a:buNone/>
            </a:pPr>
            <a:r>
              <a:rPr lang="en-US" b="0" i="0">
                <a:solidFill>
                  <a:schemeClr val="tx2"/>
                </a:solidFill>
                <a:effectLst/>
                <a:latin typeface="Söhne"/>
              </a:rPr>
              <a:t>Using MySQL for the database program</a:t>
            </a:r>
          </a:p>
          <a:p>
            <a:pPr marL="0" indent="0">
              <a:spcAft>
                <a:spcPts val="1600"/>
              </a:spcAft>
            </a:pPr>
            <a:r>
              <a:rPr lang="en-US">
                <a:solidFill>
                  <a:schemeClr val="tx2"/>
                </a:solidFill>
                <a:latin typeface="Söhne"/>
              </a:rPr>
              <a:t>Using </a:t>
            </a:r>
            <a:r>
              <a:rPr lang="en-US" b="0" i="0">
                <a:solidFill>
                  <a:schemeClr val="tx2"/>
                </a:solidFill>
                <a:effectLst/>
                <a:latin typeface="Söhne"/>
              </a:rPr>
              <a:t>Python's database library : </a:t>
            </a:r>
            <a:r>
              <a:rPr lang="en-US" b="0" err="1">
                <a:solidFill>
                  <a:schemeClr val="tx2"/>
                </a:solidFill>
                <a:effectLst/>
                <a:latin typeface="Consolas" panose="020B0609020204030204" pitchFamily="49" charset="0"/>
              </a:rPr>
              <a:t>mysql.connector</a:t>
            </a:r>
            <a:r>
              <a:rPr lang="en-US" b="0">
                <a:solidFill>
                  <a:schemeClr val="tx2"/>
                </a:solidFill>
                <a:effectLst/>
                <a:latin typeface="Consolas" panose="020B0609020204030204" pitchFamily="49" charset="0"/>
              </a:rPr>
              <a:t>  is</a:t>
            </a:r>
            <a:r>
              <a:rPr lang="en-US" b="0" i="0">
                <a:solidFill>
                  <a:schemeClr val="tx2"/>
                </a:solidFill>
                <a:effectLst/>
                <a:latin typeface="Söhne"/>
              </a:rPr>
              <a:t> used to interact with it.</a:t>
            </a:r>
            <a:endParaRPr lang="en-US">
              <a:solidFill>
                <a:schemeClr val="tx2"/>
              </a:solidFill>
            </a:endParaRPr>
          </a:p>
        </p:txBody>
      </p:sp>
      <p:grpSp>
        <p:nvGrpSpPr>
          <p:cNvPr id="377" name="Google Shape;377;p48"/>
          <p:cNvGrpSpPr/>
          <p:nvPr/>
        </p:nvGrpSpPr>
        <p:grpSpPr>
          <a:xfrm flipH="1">
            <a:off x="1173849" y="3303473"/>
            <a:ext cx="879062" cy="879062"/>
            <a:chOff x="1190625" y="238125"/>
            <a:chExt cx="5238750" cy="5238750"/>
          </a:xfrm>
        </p:grpSpPr>
        <p:sp>
          <p:nvSpPr>
            <p:cNvPr id="378" name="Google Shape;378;p48"/>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8"/>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8"/>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8"/>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8"/>
          <p:cNvGrpSpPr/>
          <p:nvPr/>
        </p:nvGrpSpPr>
        <p:grpSpPr>
          <a:xfrm>
            <a:off x="1308654" y="1036151"/>
            <a:ext cx="611384" cy="607389"/>
            <a:chOff x="3863900" y="4993625"/>
            <a:chExt cx="482050" cy="478900"/>
          </a:xfrm>
        </p:grpSpPr>
        <p:sp>
          <p:nvSpPr>
            <p:cNvPr id="416" name="Google Shape;416;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1307695" y="2078796"/>
            <a:ext cx="611362" cy="466017"/>
            <a:chOff x="6880800" y="1218000"/>
            <a:chExt cx="501075" cy="381950"/>
          </a:xfrm>
        </p:grpSpPr>
        <p:sp>
          <p:nvSpPr>
            <p:cNvPr id="421" name="Google Shape;421;p48"/>
            <p:cNvSpPr/>
            <p:nvPr/>
          </p:nvSpPr>
          <p:spPr>
            <a:xfrm>
              <a:off x="7263975" y="1540975"/>
              <a:ext cx="57725" cy="58975"/>
            </a:xfrm>
            <a:custGeom>
              <a:avLst/>
              <a:gdLst/>
              <a:ahLst/>
              <a:cxnLst/>
              <a:rect l="l" t="t" r="r" b="b"/>
              <a:pathLst>
                <a:path w="2309" h="2359" extrusionOk="0">
                  <a:moveTo>
                    <a:pt x="934" y="0"/>
                  </a:moveTo>
                  <a:lnTo>
                    <a:pt x="688" y="99"/>
                  </a:lnTo>
                  <a:lnTo>
                    <a:pt x="491" y="197"/>
                  </a:lnTo>
                  <a:lnTo>
                    <a:pt x="344" y="344"/>
                  </a:lnTo>
                  <a:lnTo>
                    <a:pt x="197" y="492"/>
                  </a:lnTo>
                  <a:lnTo>
                    <a:pt x="49" y="688"/>
                  </a:lnTo>
                  <a:lnTo>
                    <a:pt x="0" y="934"/>
                  </a:lnTo>
                  <a:lnTo>
                    <a:pt x="0" y="1179"/>
                  </a:lnTo>
                  <a:lnTo>
                    <a:pt x="0" y="1425"/>
                  </a:lnTo>
                  <a:lnTo>
                    <a:pt x="49" y="1622"/>
                  </a:lnTo>
                  <a:lnTo>
                    <a:pt x="197" y="1818"/>
                  </a:lnTo>
                  <a:lnTo>
                    <a:pt x="344" y="2014"/>
                  </a:lnTo>
                  <a:lnTo>
                    <a:pt x="491" y="2162"/>
                  </a:lnTo>
                  <a:lnTo>
                    <a:pt x="688" y="2260"/>
                  </a:lnTo>
                  <a:lnTo>
                    <a:pt x="934" y="2309"/>
                  </a:lnTo>
                  <a:lnTo>
                    <a:pt x="1130" y="2358"/>
                  </a:lnTo>
                  <a:lnTo>
                    <a:pt x="1376" y="2309"/>
                  </a:lnTo>
                  <a:lnTo>
                    <a:pt x="1621" y="2260"/>
                  </a:lnTo>
                  <a:lnTo>
                    <a:pt x="1818" y="2162"/>
                  </a:lnTo>
                  <a:lnTo>
                    <a:pt x="1965" y="2014"/>
                  </a:lnTo>
                  <a:lnTo>
                    <a:pt x="2112" y="1818"/>
                  </a:lnTo>
                  <a:lnTo>
                    <a:pt x="2260" y="1622"/>
                  </a:lnTo>
                  <a:lnTo>
                    <a:pt x="2309" y="1425"/>
                  </a:lnTo>
                  <a:lnTo>
                    <a:pt x="2309" y="1179"/>
                  </a:lnTo>
                  <a:lnTo>
                    <a:pt x="2309" y="934"/>
                  </a:lnTo>
                  <a:lnTo>
                    <a:pt x="2260" y="688"/>
                  </a:lnTo>
                  <a:lnTo>
                    <a:pt x="2112" y="492"/>
                  </a:lnTo>
                  <a:lnTo>
                    <a:pt x="1965" y="344"/>
                  </a:lnTo>
                  <a:lnTo>
                    <a:pt x="1818" y="197"/>
                  </a:lnTo>
                  <a:lnTo>
                    <a:pt x="1621"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7263975" y="1540975"/>
              <a:ext cx="57725" cy="58975"/>
            </a:xfrm>
            <a:custGeom>
              <a:avLst/>
              <a:gdLst/>
              <a:ahLst/>
              <a:cxnLst/>
              <a:rect l="l" t="t" r="r" b="b"/>
              <a:pathLst>
                <a:path w="2309" h="2359" fill="none" extrusionOk="0">
                  <a:moveTo>
                    <a:pt x="2309" y="1179"/>
                  </a:moveTo>
                  <a:lnTo>
                    <a:pt x="2309" y="1179"/>
                  </a:lnTo>
                  <a:lnTo>
                    <a:pt x="2309" y="1425"/>
                  </a:lnTo>
                  <a:lnTo>
                    <a:pt x="2260" y="1622"/>
                  </a:lnTo>
                  <a:lnTo>
                    <a:pt x="2112" y="1818"/>
                  </a:lnTo>
                  <a:lnTo>
                    <a:pt x="1965" y="2014"/>
                  </a:lnTo>
                  <a:lnTo>
                    <a:pt x="1818" y="2162"/>
                  </a:lnTo>
                  <a:lnTo>
                    <a:pt x="1621" y="2260"/>
                  </a:lnTo>
                  <a:lnTo>
                    <a:pt x="1376" y="2309"/>
                  </a:lnTo>
                  <a:lnTo>
                    <a:pt x="1130" y="2358"/>
                  </a:lnTo>
                  <a:lnTo>
                    <a:pt x="1130" y="2358"/>
                  </a:lnTo>
                  <a:lnTo>
                    <a:pt x="934" y="2309"/>
                  </a:lnTo>
                  <a:lnTo>
                    <a:pt x="688" y="2260"/>
                  </a:lnTo>
                  <a:lnTo>
                    <a:pt x="491" y="2162"/>
                  </a:lnTo>
                  <a:lnTo>
                    <a:pt x="344" y="2014"/>
                  </a:lnTo>
                  <a:lnTo>
                    <a:pt x="197" y="1818"/>
                  </a:lnTo>
                  <a:lnTo>
                    <a:pt x="49" y="1622"/>
                  </a:lnTo>
                  <a:lnTo>
                    <a:pt x="0" y="1425"/>
                  </a:lnTo>
                  <a:lnTo>
                    <a:pt x="0" y="1179"/>
                  </a:lnTo>
                  <a:lnTo>
                    <a:pt x="0" y="1179"/>
                  </a:lnTo>
                  <a:lnTo>
                    <a:pt x="0" y="934"/>
                  </a:lnTo>
                  <a:lnTo>
                    <a:pt x="49" y="688"/>
                  </a:lnTo>
                  <a:lnTo>
                    <a:pt x="197" y="492"/>
                  </a:lnTo>
                  <a:lnTo>
                    <a:pt x="344" y="344"/>
                  </a:lnTo>
                  <a:lnTo>
                    <a:pt x="491" y="197"/>
                  </a:lnTo>
                  <a:lnTo>
                    <a:pt x="688" y="99"/>
                  </a:lnTo>
                  <a:lnTo>
                    <a:pt x="934" y="0"/>
                  </a:lnTo>
                  <a:lnTo>
                    <a:pt x="1130" y="0"/>
                  </a:lnTo>
                  <a:lnTo>
                    <a:pt x="1130" y="0"/>
                  </a:lnTo>
                  <a:lnTo>
                    <a:pt x="1376" y="0"/>
                  </a:lnTo>
                  <a:lnTo>
                    <a:pt x="1621" y="99"/>
                  </a:lnTo>
                  <a:lnTo>
                    <a:pt x="1818" y="197"/>
                  </a:lnTo>
                  <a:lnTo>
                    <a:pt x="1965" y="344"/>
                  </a:lnTo>
                  <a:lnTo>
                    <a:pt x="2112" y="492"/>
                  </a:lnTo>
                  <a:lnTo>
                    <a:pt x="2260" y="688"/>
                  </a:lnTo>
                  <a:lnTo>
                    <a:pt x="2309" y="934"/>
                  </a:lnTo>
                  <a:lnTo>
                    <a:pt x="2309" y="1179"/>
                  </a:lnTo>
                  <a:lnTo>
                    <a:pt x="2309"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73216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6970450" y="1540975"/>
              <a:ext cx="57750" cy="58975"/>
            </a:xfrm>
            <a:custGeom>
              <a:avLst/>
              <a:gdLst/>
              <a:ahLst/>
              <a:cxnLst/>
              <a:rect l="l" t="t" r="r" b="b"/>
              <a:pathLst>
                <a:path w="2310" h="2359" extrusionOk="0">
                  <a:moveTo>
                    <a:pt x="934" y="0"/>
                  </a:moveTo>
                  <a:lnTo>
                    <a:pt x="688" y="99"/>
                  </a:lnTo>
                  <a:lnTo>
                    <a:pt x="492" y="197"/>
                  </a:lnTo>
                  <a:lnTo>
                    <a:pt x="345" y="344"/>
                  </a:lnTo>
                  <a:lnTo>
                    <a:pt x="197" y="492"/>
                  </a:lnTo>
                  <a:lnTo>
                    <a:pt x="50" y="688"/>
                  </a:lnTo>
                  <a:lnTo>
                    <a:pt x="1" y="934"/>
                  </a:lnTo>
                  <a:lnTo>
                    <a:pt x="1" y="1179"/>
                  </a:lnTo>
                  <a:lnTo>
                    <a:pt x="1" y="1425"/>
                  </a:lnTo>
                  <a:lnTo>
                    <a:pt x="50" y="1622"/>
                  </a:lnTo>
                  <a:lnTo>
                    <a:pt x="197" y="1818"/>
                  </a:lnTo>
                  <a:lnTo>
                    <a:pt x="345" y="2014"/>
                  </a:lnTo>
                  <a:lnTo>
                    <a:pt x="492" y="2162"/>
                  </a:lnTo>
                  <a:lnTo>
                    <a:pt x="688" y="2260"/>
                  </a:lnTo>
                  <a:lnTo>
                    <a:pt x="934" y="2309"/>
                  </a:lnTo>
                  <a:lnTo>
                    <a:pt x="1131" y="2358"/>
                  </a:lnTo>
                  <a:lnTo>
                    <a:pt x="1376" y="2309"/>
                  </a:lnTo>
                  <a:lnTo>
                    <a:pt x="1622" y="2260"/>
                  </a:lnTo>
                  <a:lnTo>
                    <a:pt x="1818" y="2162"/>
                  </a:lnTo>
                  <a:lnTo>
                    <a:pt x="1966" y="2014"/>
                  </a:lnTo>
                  <a:lnTo>
                    <a:pt x="2113" y="1818"/>
                  </a:lnTo>
                  <a:lnTo>
                    <a:pt x="2211" y="1622"/>
                  </a:lnTo>
                  <a:lnTo>
                    <a:pt x="2310" y="1425"/>
                  </a:lnTo>
                  <a:lnTo>
                    <a:pt x="2310" y="1179"/>
                  </a:lnTo>
                  <a:lnTo>
                    <a:pt x="2310" y="934"/>
                  </a:lnTo>
                  <a:lnTo>
                    <a:pt x="2211" y="688"/>
                  </a:lnTo>
                  <a:lnTo>
                    <a:pt x="2113" y="492"/>
                  </a:lnTo>
                  <a:lnTo>
                    <a:pt x="1966" y="344"/>
                  </a:lnTo>
                  <a:lnTo>
                    <a:pt x="1818" y="197"/>
                  </a:lnTo>
                  <a:lnTo>
                    <a:pt x="1622"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6970450" y="1540975"/>
              <a:ext cx="57750" cy="58975"/>
            </a:xfrm>
            <a:custGeom>
              <a:avLst/>
              <a:gdLst/>
              <a:ahLst/>
              <a:cxnLst/>
              <a:rect l="l" t="t" r="r" b="b"/>
              <a:pathLst>
                <a:path w="2310" h="2359" fill="none" extrusionOk="0">
                  <a:moveTo>
                    <a:pt x="2310" y="1179"/>
                  </a:moveTo>
                  <a:lnTo>
                    <a:pt x="2310" y="1179"/>
                  </a:lnTo>
                  <a:lnTo>
                    <a:pt x="2310" y="1425"/>
                  </a:lnTo>
                  <a:lnTo>
                    <a:pt x="2211" y="1622"/>
                  </a:lnTo>
                  <a:lnTo>
                    <a:pt x="2113" y="1818"/>
                  </a:lnTo>
                  <a:lnTo>
                    <a:pt x="1966" y="2014"/>
                  </a:lnTo>
                  <a:lnTo>
                    <a:pt x="1818" y="2162"/>
                  </a:lnTo>
                  <a:lnTo>
                    <a:pt x="1622" y="2260"/>
                  </a:lnTo>
                  <a:lnTo>
                    <a:pt x="1376" y="2309"/>
                  </a:lnTo>
                  <a:lnTo>
                    <a:pt x="1131" y="2358"/>
                  </a:lnTo>
                  <a:lnTo>
                    <a:pt x="1131" y="2358"/>
                  </a:lnTo>
                  <a:lnTo>
                    <a:pt x="934" y="2309"/>
                  </a:lnTo>
                  <a:lnTo>
                    <a:pt x="688" y="2260"/>
                  </a:lnTo>
                  <a:lnTo>
                    <a:pt x="492" y="2162"/>
                  </a:lnTo>
                  <a:lnTo>
                    <a:pt x="345" y="2014"/>
                  </a:lnTo>
                  <a:lnTo>
                    <a:pt x="197" y="1818"/>
                  </a:lnTo>
                  <a:lnTo>
                    <a:pt x="50" y="1622"/>
                  </a:lnTo>
                  <a:lnTo>
                    <a:pt x="1" y="1425"/>
                  </a:lnTo>
                  <a:lnTo>
                    <a:pt x="1" y="1179"/>
                  </a:lnTo>
                  <a:lnTo>
                    <a:pt x="1" y="1179"/>
                  </a:lnTo>
                  <a:lnTo>
                    <a:pt x="1" y="934"/>
                  </a:lnTo>
                  <a:lnTo>
                    <a:pt x="50" y="688"/>
                  </a:lnTo>
                  <a:lnTo>
                    <a:pt x="197" y="492"/>
                  </a:lnTo>
                  <a:lnTo>
                    <a:pt x="345" y="344"/>
                  </a:lnTo>
                  <a:lnTo>
                    <a:pt x="492" y="197"/>
                  </a:lnTo>
                  <a:lnTo>
                    <a:pt x="688" y="99"/>
                  </a:lnTo>
                  <a:lnTo>
                    <a:pt x="934" y="0"/>
                  </a:lnTo>
                  <a:lnTo>
                    <a:pt x="1131" y="0"/>
                  </a:lnTo>
                  <a:lnTo>
                    <a:pt x="1131" y="0"/>
                  </a:lnTo>
                  <a:lnTo>
                    <a:pt x="1376" y="0"/>
                  </a:lnTo>
                  <a:lnTo>
                    <a:pt x="1622" y="99"/>
                  </a:lnTo>
                  <a:lnTo>
                    <a:pt x="1818" y="197"/>
                  </a:lnTo>
                  <a:lnTo>
                    <a:pt x="1966" y="344"/>
                  </a:lnTo>
                  <a:lnTo>
                    <a:pt x="2113" y="492"/>
                  </a:lnTo>
                  <a:lnTo>
                    <a:pt x="2211" y="688"/>
                  </a:lnTo>
                  <a:lnTo>
                    <a:pt x="2310" y="934"/>
                  </a:lnTo>
                  <a:lnTo>
                    <a:pt x="2310" y="1179"/>
                  </a:lnTo>
                  <a:lnTo>
                    <a:pt x="2310"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70281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8"/>
            <p:cNvSpPr/>
            <p:nvPr/>
          </p:nvSpPr>
          <p:spPr>
            <a:xfrm>
              <a:off x="7205025" y="1306400"/>
              <a:ext cx="109325" cy="116700"/>
            </a:xfrm>
            <a:custGeom>
              <a:avLst/>
              <a:gdLst/>
              <a:ahLst/>
              <a:cxnLst/>
              <a:rect l="l" t="t" r="r" b="b"/>
              <a:pathLst>
                <a:path w="4373" h="4668" extrusionOk="0">
                  <a:moveTo>
                    <a:pt x="0" y="1"/>
                  </a:moveTo>
                  <a:lnTo>
                    <a:pt x="0" y="4668"/>
                  </a:lnTo>
                  <a:lnTo>
                    <a:pt x="2702" y="4668"/>
                  </a:lnTo>
                  <a:lnTo>
                    <a:pt x="4372" y="2997"/>
                  </a:lnTo>
                  <a:lnTo>
                    <a:pt x="3488" y="394"/>
                  </a:lnTo>
                  <a:lnTo>
                    <a:pt x="3390" y="197"/>
                  </a:lnTo>
                  <a:lnTo>
                    <a:pt x="3292" y="99"/>
                  </a:lnTo>
                  <a:lnTo>
                    <a:pt x="3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7205025" y="1306400"/>
              <a:ext cx="109325" cy="116700"/>
            </a:xfrm>
            <a:custGeom>
              <a:avLst/>
              <a:gdLst/>
              <a:ahLst/>
              <a:cxnLst/>
              <a:rect l="l" t="t" r="r" b="b"/>
              <a:pathLst>
                <a:path w="4373" h="4668" fill="none" extrusionOk="0">
                  <a:moveTo>
                    <a:pt x="2948" y="1"/>
                  </a:moveTo>
                  <a:lnTo>
                    <a:pt x="0" y="1"/>
                  </a:lnTo>
                  <a:lnTo>
                    <a:pt x="0" y="4668"/>
                  </a:lnTo>
                  <a:lnTo>
                    <a:pt x="2702" y="4668"/>
                  </a:lnTo>
                  <a:lnTo>
                    <a:pt x="4372" y="2997"/>
                  </a:lnTo>
                  <a:lnTo>
                    <a:pt x="3488" y="394"/>
                  </a:lnTo>
                  <a:lnTo>
                    <a:pt x="3488" y="394"/>
                  </a:lnTo>
                  <a:lnTo>
                    <a:pt x="3390" y="197"/>
                  </a:lnTo>
                  <a:lnTo>
                    <a:pt x="3292" y="99"/>
                  </a:lnTo>
                  <a:lnTo>
                    <a:pt x="3095" y="1"/>
                  </a:lnTo>
                  <a:lnTo>
                    <a:pt x="2948" y="1"/>
                  </a:lnTo>
                  <a:lnTo>
                    <a:pt x="294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a:off x="727870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7205025" y="1404650"/>
              <a:ext cx="176850" cy="165825"/>
            </a:xfrm>
            <a:custGeom>
              <a:avLst/>
              <a:gdLst/>
              <a:ahLst/>
              <a:cxnLst/>
              <a:rect l="l" t="t" r="r" b="b"/>
              <a:pathLst>
                <a:path w="7074" h="6633" extrusionOk="0">
                  <a:moveTo>
                    <a:pt x="5109" y="1"/>
                  </a:moveTo>
                  <a:lnTo>
                    <a:pt x="3341" y="1769"/>
                  </a:lnTo>
                  <a:lnTo>
                    <a:pt x="3144" y="1867"/>
                  </a:lnTo>
                  <a:lnTo>
                    <a:pt x="2948" y="1917"/>
                  </a:lnTo>
                  <a:lnTo>
                    <a:pt x="0" y="1917"/>
                  </a:lnTo>
                  <a:lnTo>
                    <a:pt x="0" y="6632"/>
                  </a:lnTo>
                  <a:lnTo>
                    <a:pt x="1179" y="6632"/>
                  </a:lnTo>
                  <a:lnTo>
                    <a:pt x="1228" y="6141"/>
                  </a:lnTo>
                  <a:lnTo>
                    <a:pt x="1327" y="5699"/>
                  </a:lnTo>
                  <a:lnTo>
                    <a:pt x="1572" y="5306"/>
                  </a:lnTo>
                  <a:lnTo>
                    <a:pt x="1867" y="4962"/>
                  </a:lnTo>
                  <a:lnTo>
                    <a:pt x="2211" y="4667"/>
                  </a:lnTo>
                  <a:lnTo>
                    <a:pt x="2604" y="4471"/>
                  </a:lnTo>
                  <a:lnTo>
                    <a:pt x="3046" y="432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730" y="6583"/>
                  </a:lnTo>
                  <a:lnTo>
                    <a:pt x="6927" y="6436"/>
                  </a:lnTo>
                  <a:lnTo>
                    <a:pt x="7025" y="6239"/>
                  </a:lnTo>
                  <a:lnTo>
                    <a:pt x="7074" y="6043"/>
                  </a:lnTo>
                  <a:lnTo>
                    <a:pt x="7074" y="1327"/>
                  </a:lnTo>
                  <a:lnTo>
                    <a:pt x="7074" y="1180"/>
                  </a:lnTo>
                  <a:lnTo>
                    <a:pt x="6976" y="1032"/>
                  </a:lnTo>
                  <a:lnTo>
                    <a:pt x="6878" y="885"/>
                  </a:lnTo>
                  <a:lnTo>
                    <a:pt x="6730" y="787"/>
                  </a:lnTo>
                  <a:lnTo>
                    <a:pt x="5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p:nvPr/>
          </p:nvSpPr>
          <p:spPr>
            <a:xfrm>
              <a:off x="7205025" y="1404650"/>
              <a:ext cx="176850" cy="165825"/>
            </a:xfrm>
            <a:custGeom>
              <a:avLst/>
              <a:gdLst/>
              <a:ahLst/>
              <a:cxnLst/>
              <a:rect l="l" t="t" r="r" b="b"/>
              <a:pathLst>
                <a:path w="7074" h="6633" fill="none" extrusionOk="0">
                  <a:moveTo>
                    <a:pt x="6730" y="787"/>
                  </a:moveTo>
                  <a:lnTo>
                    <a:pt x="5109" y="1"/>
                  </a:lnTo>
                  <a:lnTo>
                    <a:pt x="3341" y="1769"/>
                  </a:lnTo>
                  <a:lnTo>
                    <a:pt x="3341" y="1769"/>
                  </a:lnTo>
                  <a:lnTo>
                    <a:pt x="3144" y="1867"/>
                  </a:lnTo>
                  <a:lnTo>
                    <a:pt x="2948" y="1917"/>
                  </a:lnTo>
                  <a:lnTo>
                    <a:pt x="0" y="1917"/>
                  </a:lnTo>
                  <a:lnTo>
                    <a:pt x="0" y="6632"/>
                  </a:lnTo>
                  <a:lnTo>
                    <a:pt x="1179" y="6632"/>
                  </a:lnTo>
                  <a:lnTo>
                    <a:pt x="1179" y="6632"/>
                  </a:lnTo>
                  <a:lnTo>
                    <a:pt x="1228" y="6141"/>
                  </a:lnTo>
                  <a:lnTo>
                    <a:pt x="1327" y="5699"/>
                  </a:lnTo>
                  <a:lnTo>
                    <a:pt x="1572" y="5306"/>
                  </a:lnTo>
                  <a:lnTo>
                    <a:pt x="1867" y="4962"/>
                  </a:lnTo>
                  <a:lnTo>
                    <a:pt x="2211" y="4667"/>
                  </a:lnTo>
                  <a:lnTo>
                    <a:pt x="2604" y="4471"/>
                  </a:lnTo>
                  <a:lnTo>
                    <a:pt x="3046" y="4324"/>
                  </a:lnTo>
                  <a:lnTo>
                    <a:pt x="3488" y="427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485" y="6632"/>
                  </a:lnTo>
                  <a:lnTo>
                    <a:pt x="6730" y="6583"/>
                  </a:lnTo>
                  <a:lnTo>
                    <a:pt x="6927" y="6436"/>
                  </a:lnTo>
                  <a:lnTo>
                    <a:pt x="7025" y="6239"/>
                  </a:lnTo>
                  <a:lnTo>
                    <a:pt x="7074" y="6043"/>
                  </a:lnTo>
                  <a:lnTo>
                    <a:pt x="7074" y="1327"/>
                  </a:lnTo>
                  <a:lnTo>
                    <a:pt x="7074" y="1327"/>
                  </a:lnTo>
                  <a:lnTo>
                    <a:pt x="7074" y="1180"/>
                  </a:lnTo>
                  <a:lnTo>
                    <a:pt x="6976" y="1032"/>
                  </a:lnTo>
                  <a:lnTo>
                    <a:pt x="6878" y="885"/>
                  </a:lnTo>
                  <a:lnTo>
                    <a:pt x="6730" y="787"/>
                  </a:lnTo>
                  <a:lnTo>
                    <a:pt x="6730" y="787"/>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p:nvPr/>
          </p:nvSpPr>
          <p:spPr>
            <a:xfrm>
              <a:off x="7373275" y="1424300"/>
              <a:ext cx="25" cy="25"/>
            </a:xfrm>
            <a:custGeom>
              <a:avLst/>
              <a:gdLst/>
              <a:ahLst/>
              <a:cxnLst/>
              <a:rect l="l" t="t" r="r" b="b"/>
              <a:pathLst>
                <a:path w="1" h="1" fill="none" extrusionOk="0">
                  <a:moveTo>
                    <a:pt x="0" y="1"/>
                  </a:moveTo>
                  <a:lnTo>
                    <a:pt x="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7013450" y="1306400"/>
              <a:ext cx="29475" cy="29500"/>
            </a:xfrm>
            <a:custGeom>
              <a:avLst/>
              <a:gdLst/>
              <a:ahLst/>
              <a:cxnLst/>
              <a:rect l="l" t="t" r="r" b="b"/>
              <a:pathLst>
                <a:path w="1179" h="1180" extrusionOk="0">
                  <a:moveTo>
                    <a:pt x="0" y="1"/>
                  </a:moveTo>
                  <a:lnTo>
                    <a:pt x="0" y="1180"/>
                  </a:lnTo>
                  <a:lnTo>
                    <a:pt x="1179" y="1180"/>
                  </a:lnTo>
                  <a:lnTo>
                    <a:pt x="1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6955725" y="1306400"/>
              <a:ext cx="146150" cy="146175"/>
            </a:xfrm>
            <a:custGeom>
              <a:avLst/>
              <a:gdLst/>
              <a:ahLst/>
              <a:cxnLst/>
              <a:rect l="l" t="t" r="r" b="b"/>
              <a:pathLst>
                <a:path w="5846" h="5847" extrusionOk="0">
                  <a:moveTo>
                    <a:pt x="0" y="1"/>
                  </a:moveTo>
                  <a:lnTo>
                    <a:pt x="0" y="5847"/>
                  </a:lnTo>
                  <a:lnTo>
                    <a:pt x="5846" y="5847"/>
                  </a:lnTo>
                  <a:lnTo>
                    <a:pt x="5846" y="1"/>
                  </a:lnTo>
                  <a:lnTo>
                    <a:pt x="4667" y="1"/>
                  </a:lnTo>
                  <a:lnTo>
                    <a:pt x="4667" y="1720"/>
                  </a:lnTo>
                  <a:lnTo>
                    <a:pt x="4618" y="1966"/>
                  </a:lnTo>
                  <a:lnTo>
                    <a:pt x="4520" y="2162"/>
                  </a:lnTo>
                  <a:lnTo>
                    <a:pt x="4323" y="2261"/>
                  </a:lnTo>
                  <a:lnTo>
                    <a:pt x="4077" y="2310"/>
                  </a:lnTo>
                  <a:lnTo>
                    <a:pt x="1720" y="2310"/>
                  </a:lnTo>
                  <a:lnTo>
                    <a:pt x="1523" y="2261"/>
                  </a:lnTo>
                  <a:lnTo>
                    <a:pt x="1327" y="2162"/>
                  </a:lnTo>
                  <a:lnTo>
                    <a:pt x="1179" y="1966"/>
                  </a:lnTo>
                  <a:lnTo>
                    <a:pt x="1130" y="1720"/>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8"/>
            <p:cNvSpPr/>
            <p:nvPr/>
          </p:nvSpPr>
          <p:spPr>
            <a:xfrm>
              <a:off x="6955725" y="1306400"/>
              <a:ext cx="146150" cy="146175"/>
            </a:xfrm>
            <a:custGeom>
              <a:avLst/>
              <a:gdLst/>
              <a:ahLst/>
              <a:cxnLst/>
              <a:rect l="l" t="t" r="r" b="b"/>
              <a:pathLst>
                <a:path w="5846" h="5847" fill="none" extrusionOk="0">
                  <a:moveTo>
                    <a:pt x="5846" y="1"/>
                  </a:moveTo>
                  <a:lnTo>
                    <a:pt x="4667" y="1"/>
                  </a:lnTo>
                  <a:lnTo>
                    <a:pt x="4667" y="1720"/>
                  </a:lnTo>
                  <a:lnTo>
                    <a:pt x="4667" y="1720"/>
                  </a:lnTo>
                  <a:lnTo>
                    <a:pt x="4618" y="1966"/>
                  </a:lnTo>
                  <a:lnTo>
                    <a:pt x="4520" y="2162"/>
                  </a:lnTo>
                  <a:lnTo>
                    <a:pt x="4323" y="2261"/>
                  </a:lnTo>
                  <a:lnTo>
                    <a:pt x="4077" y="2310"/>
                  </a:lnTo>
                  <a:lnTo>
                    <a:pt x="1720" y="2310"/>
                  </a:lnTo>
                  <a:lnTo>
                    <a:pt x="1720" y="2310"/>
                  </a:lnTo>
                  <a:lnTo>
                    <a:pt x="1523" y="2261"/>
                  </a:lnTo>
                  <a:lnTo>
                    <a:pt x="1327" y="2162"/>
                  </a:lnTo>
                  <a:lnTo>
                    <a:pt x="1179" y="1966"/>
                  </a:lnTo>
                  <a:lnTo>
                    <a:pt x="1130" y="1720"/>
                  </a:lnTo>
                  <a:lnTo>
                    <a:pt x="1130" y="1"/>
                  </a:lnTo>
                  <a:lnTo>
                    <a:pt x="0" y="1"/>
                  </a:lnTo>
                  <a:lnTo>
                    <a:pt x="0" y="5847"/>
                  </a:lnTo>
                  <a:lnTo>
                    <a:pt x="5846" y="5847"/>
                  </a:lnTo>
                  <a:lnTo>
                    <a:pt x="584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p:nvPr/>
          </p:nvSpPr>
          <p:spPr>
            <a:xfrm>
              <a:off x="710185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880800" y="1218000"/>
              <a:ext cx="294775" cy="352475"/>
            </a:xfrm>
            <a:custGeom>
              <a:avLst/>
              <a:gdLst/>
              <a:ahLst/>
              <a:cxnLst/>
              <a:rect l="l" t="t" r="r" b="b"/>
              <a:pathLst>
                <a:path w="11791" h="14099" extrusionOk="0">
                  <a:moveTo>
                    <a:pt x="9432" y="2358"/>
                  </a:moveTo>
                  <a:lnTo>
                    <a:pt x="9678" y="2407"/>
                  </a:lnTo>
                  <a:lnTo>
                    <a:pt x="9875" y="2505"/>
                  </a:lnTo>
                  <a:lnTo>
                    <a:pt x="9973" y="2702"/>
                  </a:lnTo>
                  <a:lnTo>
                    <a:pt x="10022" y="2947"/>
                  </a:lnTo>
                  <a:lnTo>
                    <a:pt x="10022" y="9972"/>
                  </a:lnTo>
                  <a:lnTo>
                    <a:pt x="9973" y="10218"/>
                  </a:lnTo>
                  <a:lnTo>
                    <a:pt x="9875" y="10414"/>
                  </a:lnTo>
                  <a:lnTo>
                    <a:pt x="9678" y="10512"/>
                  </a:lnTo>
                  <a:lnTo>
                    <a:pt x="9432" y="10562"/>
                  </a:lnTo>
                  <a:lnTo>
                    <a:pt x="2408" y="10562"/>
                  </a:lnTo>
                  <a:lnTo>
                    <a:pt x="2162" y="10512"/>
                  </a:lnTo>
                  <a:lnTo>
                    <a:pt x="1966" y="10414"/>
                  </a:lnTo>
                  <a:lnTo>
                    <a:pt x="1867" y="10218"/>
                  </a:lnTo>
                  <a:lnTo>
                    <a:pt x="1818" y="9972"/>
                  </a:lnTo>
                  <a:lnTo>
                    <a:pt x="1818" y="2947"/>
                  </a:lnTo>
                  <a:lnTo>
                    <a:pt x="1867" y="2702"/>
                  </a:lnTo>
                  <a:lnTo>
                    <a:pt x="1966" y="2505"/>
                  </a:lnTo>
                  <a:lnTo>
                    <a:pt x="2162" y="2407"/>
                  </a:lnTo>
                  <a:lnTo>
                    <a:pt x="2408" y="2358"/>
                  </a:lnTo>
                  <a:close/>
                  <a:moveTo>
                    <a:pt x="590" y="0"/>
                  </a:moveTo>
                  <a:lnTo>
                    <a:pt x="345" y="49"/>
                  </a:lnTo>
                  <a:lnTo>
                    <a:pt x="197" y="147"/>
                  </a:lnTo>
                  <a:lnTo>
                    <a:pt x="50" y="344"/>
                  </a:lnTo>
                  <a:lnTo>
                    <a:pt x="1" y="590"/>
                  </a:lnTo>
                  <a:lnTo>
                    <a:pt x="1" y="13509"/>
                  </a:lnTo>
                  <a:lnTo>
                    <a:pt x="50" y="13705"/>
                  </a:lnTo>
                  <a:lnTo>
                    <a:pt x="197" y="13902"/>
                  </a:lnTo>
                  <a:lnTo>
                    <a:pt x="345" y="14049"/>
                  </a:lnTo>
                  <a:lnTo>
                    <a:pt x="590"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41" y="344"/>
                  </a:lnTo>
                  <a:lnTo>
                    <a:pt x="11594" y="147"/>
                  </a:lnTo>
                  <a:lnTo>
                    <a:pt x="11446" y="49"/>
                  </a:lnTo>
                  <a:lnTo>
                    <a:pt x="1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880800" y="1218000"/>
              <a:ext cx="294775" cy="352475"/>
            </a:xfrm>
            <a:custGeom>
              <a:avLst/>
              <a:gdLst/>
              <a:ahLst/>
              <a:cxnLst/>
              <a:rect l="l" t="t" r="r" b="b"/>
              <a:pathLst>
                <a:path w="11791" h="14099" fill="none" extrusionOk="0">
                  <a:moveTo>
                    <a:pt x="590" y="14098"/>
                  </a:moveTo>
                  <a:lnTo>
                    <a:pt x="2408"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90" y="590"/>
                  </a:lnTo>
                  <a:lnTo>
                    <a:pt x="11741" y="344"/>
                  </a:lnTo>
                  <a:lnTo>
                    <a:pt x="11594" y="147"/>
                  </a:lnTo>
                  <a:lnTo>
                    <a:pt x="11446" y="49"/>
                  </a:lnTo>
                  <a:lnTo>
                    <a:pt x="11201" y="0"/>
                  </a:lnTo>
                  <a:lnTo>
                    <a:pt x="590" y="0"/>
                  </a:lnTo>
                  <a:lnTo>
                    <a:pt x="590" y="0"/>
                  </a:lnTo>
                  <a:lnTo>
                    <a:pt x="345" y="49"/>
                  </a:lnTo>
                  <a:lnTo>
                    <a:pt x="197" y="147"/>
                  </a:lnTo>
                  <a:lnTo>
                    <a:pt x="50" y="344"/>
                  </a:lnTo>
                  <a:lnTo>
                    <a:pt x="1" y="590"/>
                  </a:lnTo>
                  <a:lnTo>
                    <a:pt x="1" y="13509"/>
                  </a:lnTo>
                  <a:lnTo>
                    <a:pt x="1" y="13509"/>
                  </a:lnTo>
                  <a:lnTo>
                    <a:pt x="50" y="13705"/>
                  </a:lnTo>
                  <a:lnTo>
                    <a:pt x="197" y="13902"/>
                  </a:lnTo>
                  <a:lnTo>
                    <a:pt x="345" y="14049"/>
                  </a:lnTo>
                  <a:lnTo>
                    <a:pt x="590" y="14098"/>
                  </a:lnTo>
                  <a:lnTo>
                    <a:pt x="590" y="1409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926250" y="1276925"/>
              <a:ext cx="205100" cy="205125"/>
            </a:xfrm>
            <a:custGeom>
              <a:avLst/>
              <a:gdLst/>
              <a:ahLst/>
              <a:cxnLst/>
              <a:rect l="l" t="t" r="r" b="b"/>
              <a:pathLst>
                <a:path w="8204" h="8205" fill="none" extrusionOk="0">
                  <a:moveTo>
                    <a:pt x="0" y="590"/>
                  </a:moveTo>
                  <a:lnTo>
                    <a:pt x="0" y="590"/>
                  </a:lnTo>
                  <a:lnTo>
                    <a:pt x="49" y="345"/>
                  </a:lnTo>
                  <a:lnTo>
                    <a:pt x="148" y="148"/>
                  </a:lnTo>
                  <a:lnTo>
                    <a:pt x="344" y="50"/>
                  </a:lnTo>
                  <a:lnTo>
                    <a:pt x="590" y="1"/>
                  </a:lnTo>
                  <a:lnTo>
                    <a:pt x="7614" y="1"/>
                  </a:lnTo>
                  <a:lnTo>
                    <a:pt x="7614" y="1"/>
                  </a:lnTo>
                  <a:lnTo>
                    <a:pt x="7860" y="50"/>
                  </a:lnTo>
                  <a:lnTo>
                    <a:pt x="8057" y="148"/>
                  </a:lnTo>
                  <a:lnTo>
                    <a:pt x="8155" y="345"/>
                  </a:lnTo>
                  <a:lnTo>
                    <a:pt x="8204" y="590"/>
                  </a:lnTo>
                  <a:lnTo>
                    <a:pt x="8204" y="7615"/>
                  </a:lnTo>
                  <a:lnTo>
                    <a:pt x="8204" y="7615"/>
                  </a:lnTo>
                  <a:lnTo>
                    <a:pt x="8155" y="7861"/>
                  </a:lnTo>
                  <a:lnTo>
                    <a:pt x="8057" y="8057"/>
                  </a:lnTo>
                  <a:lnTo>
                    <a:pt x="7860" y="8155"/>
                  </a:lnTo>
                  <a:lnTo>
                    <a:pt x="7614" y="8205"/>
                  </a:lnTo>
                  <a:lnTo>
                    <a:pt x="590" y="8205"/>
                  </a:lnTo>
                  <a:lnTo>
                    <a:pt x="590" y="8205"/>
                  </a:lnTo>
                  <a:lnTo>
                    <a:pt x="344" y="8155"/>
                  </a:lnTo>
                  <a:lnTo>
                    <a:pt x="148" y="8057"/>
                  </a:lnTo>
                  <a:lnTo>
                    <a:pt x="49" y="7861"/>
                  </a:lnTo>
                  <a:lnTo>
                    <a:pt x="0" y="7615"/>
                  </a:lnTo>
                  <a:lnTo>
                    <a:pt x="0" y="59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6926250" y="12916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60647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D8D8D8"/>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91030B0C-057A-2E13-44E4-CA916AEA76FD}"/>
              </a:ext>
            </a:extLst>
          </p:cNvPr>
          <p:cNvPicPr>
            <a:picLocks noChangeAspect="1"/>
          </p:cNvPicPr>
          <p:nvPr/>
        </p:nvPicPr>
        <p:blipFill rotWithShape="1">
          <a:blip r:embed="rId2"/>
          <a:srcRect r="7721" b="4876"/>
          <a:stretch/>
        </p:blipFill>
        <p:spPr>
          <a:xfrm>
            <a:off x="331911" y="149995"/>
            <a:ext cx="8480178" cy="4898743"/>
          </a:xfrm>
          <a:prstGeom prst="rect">
            <a:avLst/>
          </a:prstGeom>
        </p:spPr>
      </p:pic>
    </p:spTree>
    <p:extLst>
      <p:ext uri="{BB962C8B-B14F-4D97-AF65-F5344CB8AC3E}">
        <p14:creationId xmlns:p14="http://schemas.microsoft.com/office/powerpoint/2010/main" val="365578287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84F795C6-E43E-ED25-0E90-AABB91A3DCA4}"/>
              </a:ext>
            </a:extLst>
          </p:cNvPr>
          <p:cNvPicPr>
            <a:picLocks noChangeAspect="1"/>
          </p:cNvPicPr>
          <p:nvPr/>
        </p:nvPicPr>
        <p:blipFill rotWithShape="1">
          <a:blip r:embed="rId2"/>
          <a:srcRect r="930" b="8333"/>
          <a:stretch/>
        </p:blipFill>
        <p:spPr>
          <a:xfrm>
            <a:off x="295277" y="947251"/>
            <a:ext cx="784882" cy="21669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FB819773-4E9E-E6DF-EC22-0094FFD0D2C6}"/>
              </a:ext>
            </a:extLst>
          </p:cNvPr>
          <p:cNvPicPr>
            <a:picLocks noChangeAspect="1"/>
          </p:cNvPicPr>
          <p:nvPr/>
        </p:nvPicPr>
        <p:blipFill rotWithShape="1">
          <a:blip r:embed="rId3"/>
          <a:srcRect t="17117" r="-749" b="31531"/>
          <a:stretch/>
        </p:blipFill>
        <p:spPr>
          <a:xfrm>
            <a:off x="6060993" y="3162706"/>
            <a:ext cx="1046344" cy="219782"/>
          </a:xfrm>
          <a:prstGeom prst="rect">
            <a:avLst/>
          </a:prstGeom>
        </p:spPr>
      </p:pic>
      <p:pic>
        <p:nvPicPr>
          <p:cNvPr id="8" name="Picture 8">
            <a:extLst>
              <a:ext uri="{FF2B5EF4-FFF2-40B4-BE49-F238E27FC236}">
                <a16:creationId xmlns:a16="http://schemas.microsoft.com/office/drawing/2014/main" id="{9646B432-9FC7-2944-F22E-C4EEBC42D905}"/>
              </a:ext>
            </a:extLst>
          </p:cNvPr>
          <p:cNvPicPr>
            <a:picLocks noChangeAspect="1"/>
          </p:cNvPicPr>
          <p:nvPr/>
        </p:nvPicPr>
        <p:blipFill rotWithShape="1">
          <a:blip r:embed="rId4"/>
          <a:srcRect r="1082" b="13733"/>
          <a:stretch/>
        </p:blipFill>
        <p:spPr>
          <a:xfrm>
            <a:off x="1182747" y="1937982"/>
            <a:ext cx="1224895" cy="229372"/>
          </a:xfrm>
          <a:prstGeom prst="rect">
            <a:avLst/>
          </a:prstGeom>
        </p:spPr>
      </p:pic>
      <p:pic>
        <p:nvPicPr>
          <p:cNvPr id="13" name="Picture 13" descr="Text&#10;&#10;Description automatically generated">
            <a:extLst>
              <a:ext uri="{FF2B5EF4-FFF2-40B4-BE49-F238E27FC236}">
                <a16:creationId xmlns:a16="http://schemas.microsoft.com/office/drawing/2014/main" id="{4CD3DF98-77D9-0745-7E21-B0524E5E7BAD}"/>
              </a:ext>
            </a:extLst>
          </p:cNvPr>
          <p:cNvPicPr>
            <a:picLocks noChangeAspect="1"/>
          </p:cNvPicPr>
          <p:nvPr/>
        </p:nvPicPr>
        <p:blipFill rotWithShape="1">
          <a:blip r:embed="rId5"/>
          <a:srcRect l="-39" t="971" r="-81"/>
          <a:stretch/>
        </p:blipFill>
        <p:spPr>
          <a:xfrm>
            <a:off x="1180857" y="2163480"/>
            <a:ext cx="4477395" cy="2213788"/>
          </a:xfrm>
          <a:prstGeom prst="rect">
            <a:avLst/>
          </a:prstGeom>
        </p:spPr>
      </p:pic>
      <p:pic>
        <p:nvPicPr>
          <p:cNvPr id="14" name="Picture 14" descr="Text&#10;&#10;Description automatically generated">
            <a:extLst>
              <a:ext uri="{FF2B5EF4-FFF2-40B4-BE49-F238E27FC236}">
                <a16:creationId xmlns:a16="http://schemas.microsoft.com/office/drawing/2014/main" id="{7211A62B-A809-9899-1E86-96F8A66A0502}"/>
              </a:ext>
            </a:extLst>
          </p:cNvPr>
          <p:cNvPicPr>
            <a:picLocks noChangeAspect="1"/>
          </p:cNvPicPr>
          <p:nvPr/>
        </p:nvPicPr>
        <p:blipFill>
          <a:blip r:embed="rId6"/>
          <a:stretch>
            <a:fillRect/>
          </a:stretch>
        </p:blipFill>
        <p:spPr>
          <a:xfrm>
            <a:off x="6060993" y="3380477"/>
            <a:ext cx="2743200" cy="1680940"/>
          </a:xfrm>
          <a:prstGeom prst="rect">
            <a:avLst/>
          </a:prstGeom>
        </p:spPr>
      </p:pic>
      <p:pic>
        <p:nvPicPr>
          <p:cNvPr id="15" name="Picture 15" descr="Text&#10;&#10;Description automatically generated">
            <a:extLst>
              <a:ext uri="{FF2B5EF4-FFF2-40B4-BE49-F238E27FC236}">
                <a16:creationId xmlns:a16="http://schemas.microsoft.com/office/drawing/2014/main" id="{54F7BF25-A4B4-1F34-ADFB-531B7037296C}"/>
              </a:ext>
            </a:extLst>
          </p:cNvPr>
          <p:cNvPicPr>
            <a:picLocks noChangeAspect="1"/>
          </p:cNvPicPr>
          <p:nvPr/>
        </p:nvPicPr>
        <p:blipFill>
          <a:blip r:embed="rId7"/>
          <a:stretch>
            <a:fillRect/>
          </a:stretch>
        </p:blipFill>
        <p:spPr>
          <a:xfrm>
            <a:off x="292893" y="1159106"/>
            <a:ext cx="3700463" cy="653588"/>
          </a:xfrm>
          <a:prstGeom prst="rect">
            <a:avLst/>
          </a:prstGeom>
        </p:spPr>
      </p:pic>
      <p:sp>
        <p:nvSpPr>
          <p:cNvPr id="20" name="Title 2">
            <a:extLst>
              <a:ext uri="{FF2B5EF4-FFF2-40B4-BE49-F238E27FC236}">
                <a16:creationId xmlns:a16="http://schemas.microsoft.com/office/drawing/2014/main" id="{4D006019-E946-CD1F-42B7-31A8066228D1}"/>
              </a:ext>
            </a:extLst>
          </p:cNvPr>
          <p:cNvSpPr>
            <a:spLocks noGrp="1"/>
          </p:cNvSpPr>
          <p:nvPr>
            <p:ph type="title"/>
          </p:nvPr>
        </p:nvSpPr>
        <p:spPr>
          <a:xfrm>
            <a:off x="249848" y="239300"/>
            <a:ext cx="3864844" cy="426844"/>
          </a:xfrm>
        </p:spPr>
        <p:txBody>
          <a:bodyPr/>
          <a:lstStyle/>
          <a:p>
            <a:r>
              <a:rPr lang="en-US"/>
              <a:t>Python code</a:t>
            </a:r>
          </a:p>
        </p:txBody>
      </p:sp>
    </p:spTree>
    <p:extLst>
      <p:ext uri="{BB962C8B-B14F-4D97-AF65-F5344CB8AC3E}">
        <p14:creationId xmlns:p14="http://schemas.microsoft.com/office/powerpoint/2010/main" val="259271892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1011C-BAEF-3706-BC95-C4495BB5C0D5}"/>
              </a:ext>
            </a:extLst>
          </p:cNvPr>
          <p:cNvSpPr>
            <a:spLocks noGrp="1"/>
          </p:cNvSpPr>
          <p:nvPr>
            <p:ph type="title"/>
          </p:nvPr>
        </p:nvSpPr>
        <p:spPr>
          <a:xfrm>
            <a:off x="256992" y="253587"/>
            <a:ext cx="3200475" cy="483994"/>
          </a:xfrm>
        </p:spPr>
        <p:txBody>
          <a:bodyPr/>
          <a:lstStyle/>
          <a:p>
            <a:r>
              <a:rPr lang="en-US"/>
              <a:t>Database</a:t>
            </a:r>
          </a:p>
        </p:txBody>
      </p:sp>
      <p:pic>
        <p:nvPicPr>
          <p:cNvPr id="2" name="Picture 3" descr="Graphical user interface, text, application&#10;&#10;Description automatically generated">
            <a:extLst>
              <a:ext uri="{FF2B5EF4-FFF2-40B4-BE49-F238E27FC236}">
                <a16:creationId xmlns:a16="http://schemas.microsoft.com/office/drawing/2014/main" id="{F2134C92-E7FA-90F1-1A0A-9921D7F442F6}"/>
              </a:ext>
            </a:extLst>
          </p:cNvPr>
          <p:cNvPicPr>
            <a:picLocks noChangeAspect="1"/>
          </p:cNvPicPr>
          <p:nvPr/>
        </p:nvPicPr>
        <p:blipFill>
          <a:blip r:embed="rId2"/>
          <a:stretch>
            <a:fillRect/>
          </a:stretch>
        </p:blipFill>
        <p:spPr>
          <a:xfrm>
            <a:off x="235744" y="1283341"/>
            <a:ext cx="7215187" cy="869461"/>
          </a:xfrm>
          <a:prstGeom prst="rect">
            <a:avLst/>
          </a:prstGeom>
        </p:spPr>
      </p:pic>
      <p:pic>
        <p:nvPicPr>
          <p:cNvPr id="4" name="Picture 4" descr="Text&#10;&#10;Description automatically generated">
            <a:extLst>
              <a:ext uri="{FF2B5EF4-FFF2-40B4-BE49-F238E27FC236}">
                <a16:creationId xmlns:a16="http://schemas.microsoft.com/office/drawing/2014/main" id="{E472B837-BBF7-798B-7093-A0B8CB10DA27}"/>
              </a:ext>
            </a:extLst>
          </p:cNvPr>
          <p:cNvPicPr>
            <a:picLocks noChangeAspect="1"/>
          </p:cNvPicPr>
          <p:nvPr/>
        </p:nvPicPr>
        <p:blipFill>
          <a:blip r:embed="rId3"/>
          <a:stretch>
            <a:fillRect/>
          </a:stretch>
        </p:blipFill>
        <p:spPr>
          <a:xfrm>
            <a:off x="4857749" y="2813449"/>
            <a:ext cx="2743200" cy="71675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EB487B8-F49D-CBBA-6BBC-5D74A8149472}"/>
              </a:ext>
            </a:extLst>
          </p:cNvPr>
          <p:cNvPicPr>
            <a:picLocks noChangeAspect="1"/>
          </p:cNvPicPr>
          <p:nvPr/>
        </p:nvPicPr>
        <p:blipFill>
          <a:blip r:embed="rId4"/>
          <a:stretch>
            <a:fillRect/>
          </a:stretch>
        </p:blipFill>
        <p:spPr>
          <a:xfrm>
            <a:off x="128588" y="4028759"/>
            <a:ext cx="7515224" cy="822164"/>
          </a:xfrm>
          <a:prstGeom prst="rect">
            <a:avLst/>
          </a:prstGeom>
        </p:spPr>
      </p:pic>
      <p:sp>
        <p:nvSpPr>
          <p:cNvPr id="7" name="Arrow: Down 6">
            <a:extLst>
              <a:ext uri="{FF2B5EF4-FFF2-40B4-BE49-F238E27FC236}">
                <a16:creationId xmlns:a16="http://schemas.microsoft.com/office/drawing/2014/main" id="{0C43392B-57BD-F2AE-78B8-27A31C36DB58}"/>
              </a:ext>
            </a:extLst>
          </p:cNvPr>
          <p:cNvSpPr/>
          <p:nvPr/>
        </p:nvSpPr>
        <p:spPr>
          <a:xfrm>
            <a:off x="6043612" y="3529013"/>
            <a:ext cx="285750" cy="5000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8E208302-C940-4202-1CA2-375614335FB1}"/>
              </a:ext>
            </a:extLst>
          </p:cNvPr>
          <p:cNvPicPr>
            <a:picLocks noChangeAspect="1"/>
          </p:cNvPicPr>
          <p:nvPr/>
        </p:nvPicPr>
        <p:blipFill rotWithShape="1">
          <a:blip r:embed="rId5"/>
          <a:srcRect t="25000" r="-733" b="20276"/>
          <a:stretch/>
        </p:blipFill>
        <p:spPr>
          <a:xfrm>
            <a:off x="235744" y="900113"/>
            <a:ext cx="1966939" cy="218922"/>
          </a:xfrm>
          <a:prstGeom prst="rect">
            <a:avLst/>
          </a:prstGeom>
        </p:spPr>
      </p:pic>
      <p:pic>
        <p:nvPicPr>
          <p:cNvPr id="9" name="Picture 8">
            <a:extLst>
              <a:ext uri="{FF2B5EF4-FFF2-40B4-BE49-F238E27FC236}">
                <a16:creationId xmlns:a16="http://schemas.microsoft.com/office/drawing/2014/main" id="{DD2F31A3-F6F1-0B92-3584-55B4DA7B158F}"/>
              </a:ext>
            </a:extLst>
          </p:cNvPr>
          <p:cNvPicPr>
            <a:picLocks noChangeAspect="1"/>
          </p:cNvPicPr>
          <p:nvPr/>
        </p:nvPicPr>
        <p:blipFill rotWithShape="1">
          <a:blip r:embed="rId5"/>
          <a:srcRect t="25000" r="-733" b="20276"/>
          <a:stretch/>
        </p:blipFill>
        <p:spPr>
          <a:xfrm>
            <a:off x="128587" y="3664744"/>
            <a:ext cx="1966939" cy="218922"/>
          </a:xfrm>
          <a:prstGeom prst="rect">
            <a:avLst/>
          </a:prstGeom>
        </p:spPr>
      </p:pic>
    </p:spTree>
    <p:extLst>
      <p:ext uri="{BB962C8B-B14F-4D97-AF65-F5344CB8AC3E}">
        <p14:creationId xmlns:p14="http://schemas.microsoft.com/office/powerpoint/2010/main" val="1589812349"/>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67"/>
          <p:cNvSpPr txBox="1">
            <a:spLocks noGrp="1"/>
          </p:cNvSpPr>
          <p:nvPr>
            <p:ph type="title"/>
          </p:nvPr>
        </p:nvSpPr>
        <p:spPr>
          <a:xfrm>
            <a:off x="3850850" y="1832050"/>
            <a:ext cx="4497900" cy="195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Driver Detection</a:t>
            </a:r>
            <a:endParaRPr/>
          </a:p>
        </p:txBody>
      </p:sp>
      <p:sp>
        <p:nvSpPr>
          <p:cNvPr id="1043" name="Google Shape;1043;p67"/>
          <p:cNvSpPr txBox="1">
            <a:spLocks noGrp="1"/>
          </p:cNvSpPr>
          <p:nvPr>
            <p:ph type="title" idx="2"/>
          </p:nvPr>
        </p:nvSpPr>
        <p:spPr>
          <a:xfrm>
            <a:off x="7291850" y="578550"/>
            <a:ext cx="1056900" cy="10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044" name="Google Shape;1044;p67"/>
          <p:cNvSpPr txBox="1">
            <a:spLocks noGrp="1"/>
          </p:cNvSpPr>
          <p:nvPr>
            <p:ph type="subTitle" idx="1"/>
          </p:nvPr>
        </p:nvSpPr>
        <p:spPr>
          <a:xfrm>
            <a:off x="3993625" y="4092650"/>
            <a:ext cx="4355400" cy="397800"/>
          </a:xfrm>
          <a:prstGeom prst="rect">
            <a:avLst/>
          </a:prstGeom>
        </p:spPr>
        <p:txBody>
          <a:bodyPr spcFirstLastPara="1" wrap="square" lIns="91425" tIns="91425" rIns="91425" bIns="91425" anchor="t" anchorCtr="0">
            <a:noAutofit/>
          </a:bodyPr>
          <a:lstStyle/>
          <a:p>
            <a:pPr marL="0" indent="0">
              <a:spcAft>
                <a:spcPts val="1600"/>
              </a:spcAft>
            </a:pPr>
            <a:r>
              <a:rPr lang="en"/>
              <a:t>How the application detects the driver</a:t>
            </a:r>
            <a:endParaRPr lang="en-US"/>
          </a:p>
        </p:txBody>
      </p:sp>
      <p:pic>
        <p:nvPicPr>
          <p:cNvPr id="1045" name="Google Shape;1045;p67"/>
          <p:cNvPicPr preferRelativeResize="0"/>
          <p:nvPr/>
        </p:nvPicPr>
        <p:blipFill rotWithShape="1">
          <a:blip r:embed="rId3">
            <a:alphaModFix/>
          </a:blip>
          <a:srcRect/>
          <a:stretch/>
        </p:blipFill>
        <p:spPr>
          <a:xfrm>
            <a:off x="475975" y="450075"/>
            <a:ext cx="2758050" cy="4248976"/>
          </a:xfrm>
          <a:prstGeom prst="rect">
            <a:avLst/>
          </a:prstGeom>
          <a:noFill/>
          <a:ln w="9525" cap="flat" cmpd="sng">
            <a:solidFill>
              <a:schemeClr val="lt2"/>
            </a:solidFill>
            <a:prstDash val="solid"/>
            <a:round/>
            <a:headEnd type="none" w="sm" len="sm"/>
            <a:tailEnd type="none" w="sm" len="sm"/>
          </a:ln>
        </p:spPr>
      </p:pic>
      <p:pic>
        <p:nvPicPr>
          <p:cNvPr id="2" name="Google Shape;1045;p67">
            <a:extLst>
              <a:ext uri="{FF2B5EF4-FFF2-40B4-BE49-F238E27FC236}">
                <a16:creationId xmlns:a16="http://schemas.microsoft.com/office/drawing/2014/main" id="{F33C2C78-BEC0-1DF9-5670-D48D7CD18CEB}"/>
              </a:ext>
            </a:extLst>
          </p:cNvPr>
          <p:cNvPicPr preferRelativeResize="0"/>
          <p:nvPr/>
        </p:nvPicPr>
        <p:blipFill rotWithShape="1">
          <a:blip r:embed="rId4">
            <a:alphaModFix/>
            <a:duotone>
              <a:prstClr val="black"/>
              <a:srgbClr val="7D562F">
                <a:tint val="45000"/>
                <a:satMod val="400000"/>
              </a:srgbClr>
            </a:duotone>
            <a:extLst>
              <a:ext uri="{BEBA8EAE-BF5A-486C-A8C5-ECC9F3942E4B}">
                <a14:imgProps xmlns:a14="http://schemas.microsoft.com/office/drawing/2010/main">
                  <a14:imgLayer r:embed="rId5">
                    <a14:imgEffect>
                      <a14:backgroundRemoval t="10000" b="90000" l="10000" r="90000">
                        <a14:backgroundMark x1="41088" y1="72500" x2="49719" y2="60875"/>
                        <a14:backgroundMark x1="49719" y1="60875" x2="88743" y2="37375"/>
                        <a14:backgroundMark x1="88743" y1="37375" x2="78987" y2="19875"/>
                        <a14:backgroundMark x1="78987" y1="19875" x2="24953" y2="25375"/>
                        <a14:backgroundMark x1="24953" y1="25375" x2="7129" y2="31125"/>
                        <a14:backgroundMark x1="7129" y1="31125" x2="21013" y2="54625"/>
                        <a14:backgroundMark x1="21013" y1="54625" x2="37148" y2="68000"/>
                        <a14:backgroundMark x1="85553" y1="41875" x2="66792" y2="53375"/>
                        <a14:backgroundMark x1="66792" y1="53375" x2="46154" y2="57375"/>
                        <a14:backgroundMark x1="46154" y1="57375" x2="32833" y2="44500"/>
                        <a14:backgroundMark x1="32833" y1="44500" x2="33583" y2="25875"/>
                        <a14:backgroundMark x1="33583" y1="25875" x2="74296" y2="26500"/>
                        <a14:backgroundMark x1="74296" y1="26500" x2="86492" y2="39250"/>
                        <a14:backgroundMark x1="86492" y1="39250" x2="68668" y2="45625"/>
                        <a14:backgroundMark x1="71295" y1="41625" x2="47280" y2="44500"/>
                        <a14:backgroundMark x1="47280" y1="44500" x2="26829" y2="35125"/>
                        <a14:backgroundMark x1="26829" y1="35125" x2="38086" y2="26125"/>
                        <a14:backgroundMark x1="38086" y1="26125" x2="66041" y2="24875"/>
                        <a14:backgroundMark x1="66041" y1="24875" x2="81614" y2="32875"/>
                        <a14:backgroundMark x1="81614" y1="32875" x2="55722" y2="46000"/>
                        <a14:backgroundMark x1="55722" y1="46000" x2="37523" y2="45750"/>
                        <a14:backgroundMark x1="37523" y1="45750" x2="28518" y2="43750"/>
                      </a14:backgroundRemoval>
                    </a14:imgEffect>
                  </a14:imgLayer>
                </a14:imgProps>
              </a:ext>
            </a:extLst>
          </a:blip>
          <a:srcRect/>
          <a:stretch/>
        </p:blipFill>
        <p:spPr>
          <a:xfrm>
            <a:off x="475975" y="447262"/>
            <a:ext cx="2758050" cy="4248976"/>
          </a:xfrm>
          <a:prstGeom prst="rect">
            <a:avLst/>
          </a:prstGeom>
          <a:noFill/>
          <a:ln w="9525" cap="flat" cmpd="sng">
            <a:solidFill>
              <a:schemeClr val="lt2"/>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p:nvPr/>
        </p:nvSpPr>
        <p:spPr>
          <a:xfrm flipH="1">
            <a:off x="2590625" y="616075"/>
            <a:ext cx="5834100" cy="3911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title"/>
          </p:nvPr>
        </p:nvSpPr>
        <p:spPr>
          <a:xfrm>
            <a:off x="2964137" y="818855"/>
            <a:ext cx="5276407"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Driver Detection</a:t>
            </a:r>
            <a:endParaRPr/>
          </a:p>
        </p:txBody>
      </p:sp>
      <p:sp>
        <p:nvSpPr>
          <p:cNvPr id="376" name="Google Shape;376;p48"/>
          <p:cNvSpPr txBox="1">
            <a:spLocks noGrp="1"/>
          </p:cNvSpPr>
          <p:nvPr>
            <p:ph type="subTitle" idx="1"/>
          </p:nvPr>
        </p:nvSpPr>
        <p:spPr>
          <a:xfrm>
            <a:off x="3412023" y="1545473"/>
            <a:ext cx="4314900" cy="2710004"/>
          </a:xfrm>
          <a:prstGeom prst="rect">
            <a:avLst/>
          </a:prstGeom>
        </p:spPr>
        <p:txBody>
          <a:bodyPr spcFirstLastPara="1" wrap="square" lIns="91425" tIns="91425" rIns="91425" bIns="91425" anchor="t" anchorCtr="0">
            <a:noAutofit/>
          </a:bodyPr>
          <a:lstStyle/>
          <a:p>
            <a:pPr marL="0" indent="0">
              <a:spcAft>
                <a:spcPts val="1600"/>
              </a:spcAft>
            </a:pPr>
            <a:r>
              <a:rPr lang="en-US" b="0" i="0">
                <a:solidFill>
                  <a:schemeClr val="tx2"/>
                </a:solidFill>
                <a:effectLst/>
                <a:latin typeface="Söhne"/>
              </a:rPr>
              <a:t>We will use Python to retrieve the driver's location in real-time from a database that contains GPS</a:t>
            </a:r>
            <a:r>
              <a:rPr lang="en-US">
                <a:solidFill>
                  <a:schemeClr val="tx2"/>
                </a:solidFill>
                <a:latin typeface="Söhne"/>
              </a:rPr>
              <a:t> </a:t>
            </a:r>
            <a:endParaRPr lang="en-US" b="0" i="0">
              <a:solidFill>
                <a:schemeClr val="tx2"/>
              </a:solidFill>
              <a:effectLst/>
              <a:latin typeface="Söhne"/>
            </a:endParaRPr>
          </a:p>
          <a:p>
            <a:pPr marL="0" lvl="0" indent="0" algn="l" rtl="0">
              <a:spcBef>
                <a:spcPts val="0"/>
              </a:spcBef>
              <a:spcAft>
                <a:spcPts val="1600"/>
              </a:spcAft>
              <a:buNone/>
            </a:pPr>
            <a:r>
              <a:rPr lang="en-US" b="0" i="0">
                <a:solidFill>
                  <a:schemeClr val="tx2"/>
                </a:solidFill>
                <a:effectLst/>
                <a:latin typeface="Söhne"/>
              </a:rPr>
              <a:t>Additionally, we will develop a backend application that the driver can use to change the package status by scanning a barcode and clicking 'done' once the package is delivered</a:t>
            </a:r>
            <a:r>
              <a:rPr lang="en-US">
                <a:solidFill>
                  <a:schemeClr val="tx2"/>
                </a:solidFill>
                <a:latin typeface="Söhne"/>
              </a:rPr>
              <a:t>.</a:t>
            </a:r>
            <a:endParaRPr lang="en-US">
              <a:solidFill>
                <a:schemeClr val="tx2"/>
              </a:solidFill>
            </a:endParaRPr>
          </a:p>
        </p:txBody>
      </p:sp>
      <p:grpSp>
        <p:nvGrpSpPr>
          <p:cNvPr id="377" name="Google Shape;377;p48"/>
          <p:cNvGrpSpPr/>
          <p:nvPr/>
        </p:nvGrpSpPr>
        <p:grpSpPr>
          <a:xfrm flipH="1">
            <a:off x="1173849" y="3303473"/>
            <a:ext cx="879062" cy="879062"/>
            <a:chOff x="1190625" y="238125"/>
            <a:chExt cx="5238750" cy="5238750"/>
          </a:xfrm>
        </p:grpSpPr>
        <p:sp>
          <p:nvSpPr>
            <p:cNvPr id="378" name="Google Shape;378;p48"/>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8"/>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8"/>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8"/>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8"/>
          <p:cNvGrpSpPr/>
          <p:nvPr/>
        </p:nvGrpSpPr>
        <p:grpSpPr>
          <a:xfrm>
            <a:off x="1308654" y="1036151"/>
            <a:ext cx="611384" cy="607389"/>
            <a:chOff x="3863900" y="4993625"/>
            <a:chExt cx="482050" cy="478900"/>
          </a:xfrm>
        </p:grpSpPr>
        <p:sp>
          <p:nvSpPr>
            <p:cNvPr id="416" name="Google Shape;416;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1307695" y="2078796"/>
            <a:ext cx="611362" cy="466017"/>
            <a:chOff x="6880800" y="1218000"/>
            <a:chExt cx="501075" cy="381950"/>
          </a:xfrm>
        </p:grpSpPr>
        <p:sp>
          <p:nvSpPr>
            <p:cNvPr id="421" name="Google Shape;421;p48"/>
            <p:cNvSpPr/>
            <p:nvPr/>
          </p:nvSpPr>
          <p:spPr>
            <a:xfrm>
              <a:off x="7263975" y="1540975"/>
              <a:ext cx="57725" cy="58975"/>
            </a:xfrm>
            <a:custGeom>
              <a:avLst/>
              <a:gdLst/>
              <a:ahLst/>
              <a:cxnLst/>
              <a:rect l="l" t="t" r="r" b="b"/>
              <a:pathLst>
                <a:path w="2309" h="2359" extrusionOk="0">
                  <a:moveTo>
                    <a:pt x="934" y="0"/>
                  </a:moveTo>
                  <a:lnTo>
                    <a:pt x="688" y="99"/>
                  </a:lnTo>
                  <a:lnTo>
                    <a:pt x="491" y="197"/>
                  </a:lnTo>
                  <a:lnTo>
                    <a:pt x="344" y="344"/>
                  </a:lnTo>
                  <a:lnTo>
                    <a:pt x="197" y="492"/>
                  </a:lnTo>
                  <a:lnTo>
                    <a:pt x="49" y="688"/>
                  </a:lnTo>
                  <a:lnTo>
                    <a:pt x="0" y="934"/>
                  </a:lnTo>
                  <a:lnTo>
                    <a:pt x="0" y="1179"/>
                  </a:lnTo>
                  <a:lnTo>
                    <a:pt x="0" y="1425"/>
                  </a:lnTo>
                  <a:lnTo>
                    <a:pt x="49" y="1622"/>
                  </a:lnTo>
                  <a:lnTo>
                    <a:pt x="197" y="1818"/>
                  </a:lnTo>
                  <a:lnTo>
                    <a:pt x="344" y="2014"/>
                  </a:lnTo>
                  <a:lnTo>
                    <a:pt x="491" y="2162"/>
                  </a:lnTo>
                  <a:lnTo>
                    <a:pt x="688" y="2260"/>
                  </a:lnTo>
                  <a:lnTo>
                    <a:pt x="934" y="2309"/>
                  </a:lnTo>
                  <a:lnTo>
                    <a:pt x="1130" y="2358"/>
                  </a:lnTo>
                  <a:lnTo>
                    <a:pt x="1376" y="2309"/>
                  </a:lnTo>
                  <a:lnTo>
                    <a:pt x="1621" y="2260"/>
                  </a:lnTo>
                  <a:lnTo>
                    <a:pt x="1818" y="2162"/>
                  </a:lnTo>
                  <a:lnTo>
                    <a:pt x="1965" y="2014"/>
                  </a:lnTo>
                  <a:lnTo>
                    <a:pt x="2112" y="1818"/>
                  </a:lnTo>
                  <a:lnTo>
                    <a:pt x="2260" y="1622"/>
                  </a:lnTo>
                  <a:lnTo>
                    <a:pt x="2309" y="1425"/>
                  </a:lnTo>
                  <a:lnTo>
                    <a:pt x="2309" y="1179"/>
                  </a:lnTo>
                  <a:lnTo>
                    <a:pt x="2309" y="934"/>
                  </a:lnTo>
                  <a:lnTo>
                    <a:pt x="2260" y="688"/>
                  </a:lnTo>
                  <a:lnTo>
                    <a:pt x="2112" y="492"/>
                  </a:lnTo>
                  <a:lnTo>
                    <a:pt x="1965" y="344"/>
                  </a:lnTo>
                  <a:lnTo>
                    <a:pt x="1818" y="197"/>
                  </a:lnTo>
                  <a:lnTo>
                    <a:pt x="1621"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7263975" y="1540975"/>
              <a:ext cx="57725" cy="58975"/>
            </a:xfrm>
            <a:custGeom>
              <a:avLst/>
              <a:gdLst/>
              <a:ahLst/>
              <a:cxnLst/>
              <a:rect l="l" t="t" r="r" b="b"/>
              <a:pathLst>
                <a:path w="2309" h="2359" fill="none" extrusionOk="0">
                  <a:moveTo>
                    <a:pt x="2309" y="1179"/>
                  </a:moveTo>
                  <a:lnTo>
                    <a:pt x="2309" y="1179"/>
                  </a:lnTo>
                  <a:lnTo>
                    <a:pt x="2309" y="1425"/>
                  </a:lnTo>
                  <a:lnTo>
                    <a:pt x="2260" y="1622"/>
                  </a:lnTo>
                  <a:lnTo>
                    <a:pt x="2112" y="1818"/>
                  </a:lnTo>
                  <a:lnTo>
                    <a:pt x="1965" y="2014"/>
                  </a:lnTo>
                  <a:lnTo>
                    <a:pt x="1818" y="2162"/>
                  </a:lnTo>
                  <a:lnTo>
                    <a:pt x="1621" y="2260"/>
                  </a:lnTo>
                  <a:lnTo>
                    <a:pt x="1376" y="2309"/>
                  </a:lnTo>
                  <a:lnTo>
                    <a:pt x="1130" y="2358"/>
                  </a:lnTo>
                  <a:lnTo>
                    <a:pt x="1130" y="2358"/>
                  </a:lnTo>
                  <a:lnTo>
                    <a:pt x="934" y="2309"/>
                  </a:lnTo>
                  <a:lnTo>
                    <a:pt x="688" y="2260"/>
                  </a:lnTo>
                  <a:lnTo>
                    <a:pt x="491" y="2162"/>
                  </a:lnTo>
                  <a:lnTo>
                    <a:pt x="344" y="2014"/>
                  </a:lnTo>
                  <a:lnTo>
                    <a:pt x="197" y="1818"/>
                  </a:lnTo>
                  <a:lnTo>
                    <a:pt x="49" y="1622"/>
                  </a:lnTo>
                  <a:lnTo>
                    <a:pt x="0" y="1425"/>
                  </a:lnTo>
                  <a:lnTo>
                    <a:pt x="0" y="1179"/>
                  </a:lnTo>
                  <a:lnTo>
                    <a:pt x="0" y="1179"/>
                  </a:lnTo>
                  <a:lnTo>
                    <a:pt x="0" y="934"/>
                  </a:lnTo>
                  <a:lnTo>
                    <a:pt x="49" y="688"/>
                  </a:lnTo>
                  <a:lnTo>
                    <a:pt x="197" y="492"/>
                  </a:lnTo>
                  <a:lnTo>
                    <a:pt x="344" y="344"/>
                  </a:lnTo>
                  <a:lnTo>
                    <a:pt x="491" y="197"/>
                  </a:lnTo>
                  <a:lnTo>
                    <a:pt x="688" y="99"/>
                  </a:lnTo>
                  <a:lnTo>
                    <a:pt x="934" y="0"/>
                  </a:lnTo>
                  <a:lnTo>
                    <a:pt x="1130" y="0"/>
                  </a:lnTo>
                  <a:lnTo>
                    <a:pt x="1130" y="0"/>
                  </a:lnTo>
                  <a:lnTo>
                    <a:pt x="1376" y="0"/>
                  </a:lnTo>
                  <a:lnTo>
                    <a:pt x="1621" y="99"/>
                  </a:lnTo>
                  <a:lnTo>
                    <a:pt x="1818" y="197"/>
                  </a:lnTo>
                  <a:lnTo>
                    <a:pt x="1965" y="344"/>
                  </a:lnTo>
                  <a:lnTo>
                    <a:pt x="2112" y="492"/>
                  </a:lnTo>
                  <a:lnTo>
                    <a:pt x="2260" y="688"/>
                  </a:lnTo>
                  <a:lnTo>
                    <a:pt x="2309" y="934"/>
                  </a:lnTo>
                  <a:lnTo>
                    <a:pt x="2309" y="1179"/>
                  </a:lnTo>
                  <a:lnTo>
                    <a:pt x="2309"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73216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6970450" y="1540975"/>
              <a:ext cx="57750" cy="58975"/>
            </a:xfrm>
            <a:custGeom>
              <a:avLst/>
              <a:gdLst/>
              <a:ahLst/>
              <a:cxnLst/>
              <a:rect l="l" t="t" r="r" b="b"/>
              <a:pathLst>
                <a:path w="2310" h="2359" extrusionOk="0">
                  <a:moveTo>
                    <a:pt x="934" y="0"/>
                  </a:moveTo>
                  <a:lnTo>
                    <a:pt x="688" y="99"/>
                  </a:lnTo>
                  <a:lnTo>
                    <a:pt x="492" y="197"/>
                  </a:lnTo>
                  <a:lnTo>
                    <a:pt x="345" y="344"/>
                  </a:lnTo>
                  <a:lnTo>
                    <a:pt x="197" y="492"/>
                  </a:lnTo>
                  <a:lnTo>
                    <a:pt x="50" y="688"/>
                  </a:lnTo>
                  <a:lnTo>
                    <a:pt x="1" y="934"/>
                  </a:lnTo>
                  <a:lnTo>
                    <a:pt x="1" y="1179"/>
                  </a:lnTo>
                  <a:lnTo>
                    <a:pt x="1" y="1425"/>
                  </a:lnTo>
                  <a:lnTo>
                    <a:pt x="50" y="1622"/>
                  </a:lnTo>
                  <a:lnTo>
                    <a:pt x="197" y="1818"/>
                  </a:lnTo>
                  <a:lnTo>
                    <a:pt x="345" y="2014"/>
                  </a:lnTo>
                  <a:lnTo>
                    <a:pt x="492" y="2162"/>
                  </a:lnTo>
                  <a:lnTo>
                    <a:pt x="688" y="2260"/>
                  </a:lnTo>
                  <a:lnTo>
                    <a:pt x="934" y="2309"/>
                  </a:lnTo>
                  <a:lnTo>
                    <a:pt x="1131" y="2358"/>
                  </a:lnTo>
                  <a:lnTo>
                    <a:pt x="1376" y="2309"/>
                  </a:lnTo>
                  <a:lnTo>
                    <a:pt x="1622" y="2260"/>
                  </a:lnTo>
                  <a:lnTo>
                    <a:pt x="1818" y="2162"/>
                  </a:lnTo>
                  <a:lnTo>
                    <a:pt x="1966" y="2014"/>
                  </a:lnTo>
                  <a:lnTo>
                    <a:pt x="2113" y="1818"/>
                  </a:lnTo>
                  <a:lnTo>
                    <a:pt x="2211" y="1622"/>
                  </a:lnTo>
                  <a:lnTo>
                    <a:pt x="2310" y="1425"/>
                  </a:lnTo>
                  <a:lnTo>
                    <a:pt x="2310" y="1179"/>
                  </a:lnTo>
                  <a:lnTo>
                    <a:pt x="2310" y="934"/>
                  </a:lnTo>
                  <a:lnTo>
                    <a:pt x="2211" y="688"/>
                  </a:lnTo>
                  <a:lnTo>
                    <a:pt x="2113" y="492"/>
                  </a:lnTo>
                  <a:lnTo>
                    <a:pt x="1966" y="344"/>
                  </a:lnTo>
                  <a:lnTo>
                    <a:pt x="1818" y="197"/>
                  </a:lnTo>
                  <a:lnTo>
                    <a:pt x="1622"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6970450" y="1540975"/>
              <a:ext cx="57750" cy="58975"/>
            </a:xfrm>
            <a:custGeom>
              <a:avLst/>
              <a:gdLst/>
              <a:ahLst/>
              <a:cxnLst/>
              <a:rect l="l" t="t" r="r" b="b"/>
              <a:pathLst>
                <a:path w="2310" h="2359" fill="none" extrusionOk="0">
                  <a:moveTo>
                    <a:pt x="2310" y="1179"/>
                  </a:moveTo>
                  <a:lnTo>
                    <a:pt x="2310" y="1179"/>
                  </a:lnTo>
                  <a:lnTo>
                    <a:pt x="2310" y="1425"/>
                  </a:lnTo>
                  <a:lnTo>
                    <a:pt x="2211" y="1622"/>
                  </a:lnTo>
                  <a:lnTo>
                    <a:pt x="2113" y="1818"/>
                  </a:lnTo>
                  <a:lnTo>
                    <a:pt x="1966" y="2014"/>
                  </a:lnTo>
                  <a:lnTo>
                    <a:pt x="1818" y="2162"/>
                  </a:lnTo>
                  <a:lnTo>
                    <a:pt x="1622" y="2260"/>
                  </a:lnTo>
                  <a:lnTo>
                    <a:pt x="1376" y="2309"/>
                  </a:lnTo>
                  <a:lnTo>
                    <a:pt x="1131" y="2358"/>
                  </a:lnTo>
                  <a:lnTo>
                    <a:pt x="1131" y="2358"/>
                  </a:lnTo>
                  <a:lnTo>
                    <a:pt x="934" y="2309"/>
                  </a:lnTo>
                  <a:lnTo>
                    <a:pt x="688" y="2260"/>
                  </a:lnTo>
                  <a:lnTo>
                    <a:pt x="492" y="2162"/>
                  </a:lnTo>
                  <a:lnTo>
                    <a:pt x="345" y="2014"/>
                  </a:lnTo>
                  <a:lnTo>
                    <a:pt x="197" y="1818"/>
                  </a:lnTo>
                  <a:lnTo>
                    <a:pt x="50" y="1622"/>
                  </a:lnTo>
                  <a:lnTo>
                    <a:pt x="1" y="1425"/>
                  </a:lnTo>
                  <a:lnTo>
                    <a:pt x="1" y="1179"/>
                  </a:lnTo>
                  <a:lnTo>
                    <a:pt x="1" y="1179"/>
                  </a:lnTo>
                  <a:lnTo>
                    <a:pt x="1" y="934"/>
                  </a:lnTo>
                  <a:lnTo>
                    <a:pt x="50" y="688"/>
                  </a:lnTo>
                  <a:lnTo>
                    <a:pt x="197" y="492"/>
                  </a:lnTo>
                  <a:lnTo>
                    <a:pt x="345" y="344"/>
                  </a:lnTo>
                  <a:lnTo>
                    <a:pt x="492" y="197"/>
                  </a:lnTo>
                  <a:lnTo>
                    <a:pt x="688" y="99"/>
                  </a:lnTo>
                  <a:lnTo>
                    <a:pt x="934" y="0"/>
                  </a:lnTo>
                  <a:lnTo>
                    <a:pt x="1131" y="0"/>
                  </a:lnTo>
                  <a:lnTo>
                    <a:pt x="1131" y="0"/>
                  </a:lnTo>
                  <a:lnTo>
                    <a:pt x="1376" y="0"/>
                  </a:lnTo>
                  <a:lnTo>
                    <a:pt x="1622" y="99"/>
                  </a:lnTo>
                  <a:lnTo>
                    <a:pt x="1818" y="197"/>
                  </a:lnTo>
                  <a:lnTo>
                    <a:pt x="1966" y="344"/>
                  </a:lnTo>
                  <a:lnTo>
                    <a:pt x="2113" y="492"/>
                  </a:lnTo>
                  <a:lnTo>
                    <a:pt x="2211" y="688"/>
                  </a:lnTo>
                  <a:lnTo>
                    <a:pt x="2310" y="934"/>
                  </a:lnTo>
                  <a:lnTo>
                    <a:pt x="2310" y="1179"/>
                  </a:lnTo>
                  <a:lnTo>
                    <a:pt x="2310"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70281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8"/>
            <p:cNvSpPr/>
            <p:nvPr/>
          </p:nvSpPr>
          <p:spPr>
            <a:xfrm>
              <a:off x="7205025" y="1306400"/>
              <a:ext cx="109325" cy="116700"/>
            </a:xfrm>
            <a:custGeom>
              <a:avLst/>
              <a:gdLst/>
              <a:ahLst/>
              <a:cxnLst/>
              <a:rect l="l" t="t" r="r" b="b"/>
              <a:pathLst>
                <a:path w="4373" h="4668" extrusionOk="0">
                  <a:moveTo>
                    <a:pt x="0" y="1"/>
                  </a:moveTo>
                  <a:lnTo>
                    <a:pt x="0" y="4668"/>
                  </a:lnTo>
                  <a:lnTo>
                    <a:pt x="2702" y="4668"/>
                  </a:lnTo>
                  <a:lnTo>
                    <a:pt x="4372" y="2997"/>
                  </a:lnTo>
                  <a:lnTo>
                    <a:pt x="3488" y="394"/>
                  </a:lnTo>
                  <a:lnTo>
                    <a:pt x="3390" y="197"/>
                  </a:lnTo>
                  <a:lnTo>
                    <a:pt x="3292" y="99"/>
                  </a:lnTo>
                  <a:lnTo>
                    <a:pt x="3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7205025" y="1306400"/>
              <a:ext cx="109325" cy="116700"/>
            </a:xfrm>
            <a:custGeom>
              <a:avLst/>
              <a:gdLst/>
              <a:ahLst/>
              <a:cxnLst/>
              <a:rect l="l" t="t" r="r" b="b"/>
              <a:pathLst>
                <a:path w="4373" h="4668" fill="none" extrusionOk="0">
                  <a:moveTo>
                    <a:pt x="2948" y="1"/>
                  </a:moveTo>
                  <a:lnTo>
                    <a:pt x="0" y="1"/>
                  </a:lnTo>
                  <a:lnTo>
                    <a:pt x="0" y="4668"/>
                  </a:lnTo>
                  <a:lnTo>
                    <a:pt x="2702" y="4668"/>
                  </a:lnTo>
                  <a:lnTo>
                    <a:pt x="4372" y="2997"/>
                  </a:lnTo>
                  <a:lnTo>
                    <a:pt x="3488" y="394"/>
                  </a:lnTo>
                  <a:lnTo>
                    <a:pt x="3488" y="394"/>
                  </a:lnTo>
                  <a:lnTo>
                    <a:pt x="3390" y="197"/>
                  </a:lnTo>
                  <a:lnTo>
                    <a:pt x="3292" y="99"/>
                  </a:lnTo>
                  <a:lnTo>
                    <a:pt x="3095" y="1"/>
                  </a:lnTo>
                  <a:lnTo>
                    <a:pt x="2948" y="1"/>
                  </a:lnTo>
                  <a:lnTo>
                    <a:pt x="294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a:off x="727870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7205025" y="1404650"/>
              <a:ext cx="176850" cy="165825"/>
            </a:xfrm>
            <a:custGeom>
              <a:avLst/>
              <a:gdLst/>
              <a:ahLst/>
              <a:cxnLst/>
              <a:rect l="l" t="t" r="r" b="b"/>
              <a:pathLst>
                <a:path w="7074" h="6633" extrusionOk="0">
                  <a:moveTo>
                    <a:pt x="5109" y="1"/>
                  </a:moveTo>
                  <a:lnTo>
                    <a:pt x="3341" y="1769"/>
                  </a:lnTo>
                  <a:lnTo>
                    <a:pt x="3144" y="1867"/>
                  </a:lnTo>
                  <a:lnTo>
                    <a:pt x="2948" y="1917"/>
                  </a:lnTo>
                  <a:lnTo>
                    <a:pt x="0" y="1917"/>
                  </a:lnTo>
                  <a:lnTo>
                    <a:pt x="0" y="6632"/>
                  </a:lnTo>
                  <a:lnTo>
                    <a:pt x="1179" y="6632"/>
                  </a:lnTo>
                  <a:lnTo>
                    <a:pt x="1228" y="6141"/>
                  </a:lnTo>
                  <a:lnTo>
                    <a:pt x="1327" y="5699"/>
                  </a:lnTo>
                  <a:lnTo>
                    <a:pt x="1572" y="5306"/>
                  </a:lnTo>
                  <a:lnTo>
                    <a:pt x="1867" y="4962"/>
                  </a:lnTo>
                  <a:lnTo>
                    <a:pt x="2211" y="4667"/>
                  </a:lnTo>
                  <a:lnTo>
                    <a:pt x="2604" y="4471"/>
                  </a:lnTo>
                  <a:lnTo>
                    <a:pt x="3046" y="432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730" y="6583"/>
                  </a:lnTo>
                  <a:lnTo>
                    <a:pt x="6927" y="6436"/>
                  </a:lnTo>
                  <a:lnTo>
                    <a:pt x="7025" y="6239"/>
                  </a:lnTo>
                  <a:lnTo>
                    <a:pt x="7074" y="6043"/>
                  </a:lnTo>
                  <a:lnTo>
                    <a:pt x="7074" y="1327"/>
                  </a:lnTo>
                  <a:lnTo>
                    <a:pt x="7074" y="1180"/>
                  </a:lnTo>
                  <a:lnTo>
                    <a:pt x="6976" y="1032"/>
                  </a:lnTo>
                  <a:lnTo>
                    <a:pt x="6878" y="885"/>
                  </a:lnTo>
                  <a:lnTo>
                    <a:pt x="6730" y="787"/>
                  </a:lnTo>
                  <a:lnTo>
                    <a:pt x="5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p:nvPr/>
          </p:nvSpPr>
          <p:spPr>
            <a:xfrm>
              <a:off x="7205025" y="1404650"/>
              <a:ext cx="176850" cy="165825"/>
            </a:xfrm>
            <a:custGeom>
              <a:avLst/>
              <a:gdLst/>
              <a:ahLst/>
              <a:cxnLst/>
              <a:rect l="l" t="t" r="r" b="b"/>
              <a:pathLst>
                <a:path w="7074" h="6633" fill="none" extrusionOk="0">
                  <a:moveTo>
                    <a:pt x="6730" y="787"/>
                  </a:moveTo>
                  <a:lnTo>
                    <a:pt x="5109" y="1"/>
                  </a:lnTo>
                  <a:lnTo>
                    <a:pt x="3341" y="1769"/>
                  </a:lnTo>
                  <a:lnTo>
                    <a:pt x="3341" y="1769"/>
                  </a:lnTo>
                  <a:lnTo>
                    <a:pt x="3144" y="1867"/>
                  </a:lnTo>
                  <a:lnTo>
                    <a:pt x="2948" y="1917"/>
                  </a:lnTo>
                  <a:lnTo>
                    <a:pt x="0" y="1917"/>
                  </a:lnTo>
                  <a:lnTo>
                    <a:pt x="0" y="6632"/>
                  </a:lnTo>
                  <a:lnTo>
                    <a:pt x="1179" y="6632"/>
                  </a:lnTo>
                  <a:lnTo>
                    <a:pt x="1179" y="6632"/>
                  </a:lnTo>
                  <a:lnTo>
                    <a:pt x="1228" y="6141"/>
                  </a:lnTo>
                  <a:lnTo>
                    <a:pt x="1327" y="5699"/>
                  </a:lnTo>
                  <a:lnTo>
                    <a:pt x="1572" y="5306"/>
                  </a:lnTo>
                  <a:lnTo>
                    <a:pt x="1867" y="4962"/>
                  </a:lnTo>
                  <a:lnTo>
                    <a:pt x="2211" y="4667"/>
                  </a:lnTo>
                  <a:lnTo>
                    <a:pt x="2604" y="4471"/>
                  </a:lnTo>
                  <a:lnTo>
                    <a:pt x="3046" y="4324"/>
                  </a:lnTo>
                  <a:lnTo>
                    <a:pt x="3488" y="427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485" y="6632"/>
                  </a:lnTo>
                  <a:lnTo>
                    <a:pt x="6730" y="6583"/>
                  </a:lnTo>
                  <a:lnTo>
                    <a:pt x="6927" y="6436"/>
                  </a:lnTo>
                  <a:lnTo>
                    <a:pt x="7025" y="6239"/>
                  </a:lnTo>
                  <a:lnTo>
                    <a:pt x="7074" y="6043"/>
                  </a:lnTo>
                  <a:lnTo>
                    <a:pt x="7074" y="1327"/>
                  </a:lnTo>
                  <a:lnTo>
                    <a:pt x="7074" y="1327"/>
                  </a:lnTo>
                  <a:lnTo>
                    <a:pt x="7074" y="1180"/>
                  </a:lnTo>
                  <a:lnTo>
                    <a:pt x="6976" y="1032"/>
                  </a:lnTo>
                  <a:lnTo>
                    <a:pt x="6878" y="885"/>
                  </a:lnTo>
                  <a:lnTo>
                    <a:pt x="6730" y="787"/>
                  </a:lnTo>
                  <a:lnTo>
                    <a:pt x="6730" y="787"/>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p:nvPr/>
          </p:nvSpPr>
          <p:spPr>
            <a:xfrm>
              <a:off x="7373275" y="1424300"/>
              <a:ext cx="25" cy="25"/>
            </a:xfrm>
            <a:custGeom>
              <a:avLst/>
              <a:gdLst/>
              <a:ahLst/>
              <a:cxnLst/>
              <a:rect l="l" t="t" r="r" b="b"/>
              <a:pathLst>
                <a:path w="1" h="1" fill="none" extrusionOk="0">
                  <a:moveTo>
                    <a:pt x="0" y="1"/>
                  </a:moveTo>
                  <a:lnTo>
                    <a:pt x="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7013450" y="1306400"/>
              <a:ext cx="29475" cy="29500"/>
            </a:xfrm>
            <a:custGeom>
              <a:avLst/>
              <a:gdLst/>
              <a:ahLst/>
              <a:cxnLst/>
              <a:rect l="l" t="t" r="r" b="b"/>
              <a:pathLst>
                <a:path w="1179" h="1180" extrusionOk="0">
                  <a:moveTo>
                    <a:pt x="0" y="1"/>
                  </a:moveTo>
                  <a:lnTo>
                    <a:pt x="0" y="1180"/>
                  </a:lnTo>
                  <a:lnTo>
                    <a:pt x="1179" y="1180"/>
                  </a:lnTo>
                  <a:lnTo>
                    <a:pt x="1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6955725" y="1306400"/>
              <a:ext cx="146150" cy="146175"/>
            </a:xfrm>
            <a:custGeom>
              <a:avLst/>
              <a:gdLst/>
              <a:ahLst/>
              <a:cxnLst/>
              <a:rect l="l" t="t" r="r" b="b"/>
              <a:pathLst>
                <a:path w="5846" h="5847" extrusionOk="0">
                  <a:moveTo>
                    <a:pt x="0" y="1"/>
                  </a:moveTo>
                  <a:lnTo>
                    <a:pt x="0" y="5847"/>
                  </a:lnTo>
                  <a:lnTo>
                    <a:pt x="5846" y="5847"/>
                  </a:lnTo>
                  <a:lnTo>
                    <a:pt x="5846" y="1"/>
                  </a:lnTo>
                  <a:lnTo>
                    <a:pt x="4667" y="1"/>
                  </a:lnTo>
                  <a:lnTo>
                    <a:pt x="4667" y="1720"/>
                  </a:lnTo>
                  <a:lnTo>
                    <a:pt x="4618" y="1966"/>
                  </a:lnTo>
                  <a:lnTo>
                    <a:pt x="4520" y="2162"/>
                  </a:lnTo>
                  <a:lnTo>
                    <a:pt x="4323" y="2261"/>
                  </a:lnTo>
                  <a:lnTo>
                    <a:pt x="4077" y="2310"/>
                  </a:lnTo>
                  <a:lnTo>
                    <a:pt x="1720" y="2310"/>
                  </a:lnTo>
                  <a:lnTo>
                    <a:pt x="1523" y="2261"/>
                  </a:lnTo>
                  <a:lnTo>
                    <a:pt x="1327" y="2162"/>
                  </a:lnTo>
                  <a:lnTo>
                    <a:pt x="1179" y="1966"/>
                  </a:lnTo>
                  <a:lnTo>
                    <a:pt x="1130" y="1720"/>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8"/>
            <p:cNvSpPr/>
            <p:nvPr/>
          </p:nvSpPr>
          <p:spPr>
            <a:xfrm>
              <a:off x="6955725" y="1306400"/>
              <a:ext cx="146150" cy="146175"/>
            </a:xfrm>
            <a:custGeom>
              <a:avLst/>
              <a:gdLst/>
              <a:ahLst/>
              <a:cxnLst/>
              <a:rect l="l" t="t" r="r" b="b"/>
              <a:pathLst>
                <a:path w="5846" h="5847" fill="none" extrusionOk="0">
                  <a:moveTo>
                    <a:pt x="5846" y="1"/>
                  </a:moveTo>
                  <a:lnTo>
                    <a:pt x="4667" y="1"/>
                  </a:lnTo>
                  <a:lnTo>
                    <a:pt x="4667" y="1720"/>
                  </a:lnTo>
                  <a:lnTo>
                    <a:pt x="4667" y="1720"/>
                  </a:lnTo>
                  <a:lnTo>
                    <a:pt x="4618" y="1966"/>
                  </a:lnTo>
                  <a:lnTo>
                    <a:pt x="4520" y="2162"/>
                  </a:lnTo>
                  <a:lnTo>
                    <a:pt x="4323" y="2261"/>
                  </a:lnTo>
                  <a:lnTo>
                    <a:pt x="4077" y="2310"/>
                  </a:lnTo>
                  <a:lnTo>
                    <a:pt x="1720" y="2310"/>
                  </a:lnTo>
                  <a:lnTo>
                    <a:pt x="1720" y="2310"/>
                  </a:lnTo>
                  <a:lnTo>
                    <a:pt x="1523" y="2261"/>
                  </a:lnTo>
                  <a:lnTo>
                    <a:pt x="1327" y="2162"/>
                  </a:lnTo>
                  <a:lnTo>
                    <a:pt x="1179" y="1966"/>
                  </a:lnTo>
                  <a:lnTo>
                    <a:pt x="1130" y="1720"/>
                  </a:lnTo>
                  <a:lnTo>
                    <a:pt x="1130" y="1"/>
                  </a:lnTo>
                  <a:lnTo>
                    <a:pt x="0" y="1"/>
                  </a:lnTo>
                  <a:lnTo>
                    <a:pt x="0" y="5847"/>
                  </a:lnTo>
                  <a:lnTo>
                    <a:pt x="5846" y="5847"/>
                  </a:lnTo>
                  <a:lnTo>
                    <a:pt x="584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p:nvPr/>
          </p:nvSpPr>
          <p:spPr>
            <a:xfrm>
              <a:off x="710185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880800" y="1218000"/>
              <a:ext cx="294775" cy="352475"/>
            </a:xfrm>
            <a:custGeom>
              <a:avLst/>
              <a:gdLst/>
              <a:ahLst/>
              <a:cxnLst/>
              <a:rect l="l" t="t" r="r" b="b"/>
              <a:pathLst>
                <a:path w="11791" h="14099" extrusionOk="0">
                  <a:moveTo>
                    <a:pt x="9432" y="2358"/>
                  </a:moveTo>
                  <a:lnTo>
                    <a:pt x="9678" y="2407"/>
                  </a:lnTo>
                  <a:lnTo>
                    <a:pt x="9875" y="2505"/>
                  </a:lnTo>
                  <a:lnTo>
                    <a:pt x="9973" y="2702"/>
                  </a:lnTo>
                  <a:lnTo>
                    <a:pt x="10022" y="2947"/>
                  </a:lnTo>
                  <a:lnTo>
                    <a:pt x="10022" y="9972"/>
                  </a:lnTo>
                  <a:lnTo>
                    <a:pt x="9973" y="10218"/>
                  </a:lnTo>
                  <a:lnTo>
                    <a:pt x="9875" y="10414"/>
                  </a:lnTo>
                  <a:lnTo>
                    <a:pt x="9678" y="10512"/>
                  </a:lnTo>
                  <a:lnTo>
                    <a:pt x="9432" y="10562"/>
                  </a:lnTo>
                  <a:lnTo>
                    <a:pt x="2408" y="10562"/>
                  </a:lnTo>
                  <a:lnTo>
                    <a:pt x="2162" y="10512"/>
                  </a:lnTo>
                  <a:lnTo>
                    <a:pt x="1966" y="10414"/>
                  </a:lnTo>
                  <a:lnTo>
                    <a:pt x="1867" y="10218"/>
                  </a:lnTo>
                  <a:lnTo>
                    <a:pt x="1818" y="9972"/>
                  </a:lnTo>
                  <a:lnTo>
                    <a:pt x="1818" y="2947"/>
                  </a:lnTo>
                  <a:lnTo>
                    <a:pt x="1867" y="2702"/>
                  </a:lnTo>
                  <a:lnTo>
                    <a:pt x="1966" y="2505"/>
                  </a:lnTo>
                  <a:lnTo>
                    <a:pt x="2162" y="2407"/>
                  </a:lnTo>
                  <a:lnTo>
                    <a:pt x="2408" y="2358"/>
                  </a:lnTo>
                  <a:close/>
                  <a:moveTo>
                    <a:pt x="590" y="0"/>
                  </a:moveTo>
                  <a:lnTo>
                    <a:pt x="345" y="49"/>
                  </a:lnTo>
                  <a:lnTo>
                    <a:pt x="197" y="147"/>
                  </a:lnTo>
                  <a:lnTo>
                    <a:pt x="50" y="344"/>
                  </a:lnTo>
                  <a:lnTo>
                    <a:pt x="1" y="590"/>
                  </a:lnTo>
                  <a:lnTo>
                    <a:pt x="1" y="13509"/>
                  </a:lnTo>
                  <a:lnTo>
                    <a:pt x="50" y="13705"/>
                  </a:lnTo>
                  <a:lnTo>
                    <a:pt x="197" y="13902"/>
                  </a:lnTo>
                  <a:lnTo>
                    <a:pt x="345" y="14049"/>
                  </a:lnTo>
                  <a:lnTo>
                    <a:pt x="590"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41" y="344"/>
                  </a:lnTo>
                  <a:lnTo>
                    <a:pt x="11594" y="147"/>
                  </a:lnTo>
                  <a:lnTo>
                    <a:pt x="11446" y="49"/>
                  </a:lnTo>
                  <a:lnTo>
                    <a:pt x="1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880800" y="1218000"/>
              <a:ext cx="294775" cy="352475"/>
            </a:xfrm>
            <a:custGeom>
              <a:avLst/>
              <a:gdLst/>
              <a:ahLst/>
              <a:cxnLst/>
              <a:rect l="l" t="t" r="r" b="b"/>
              <a:pathLst>
                <a:path w="11791" h="14099" fill="none" extrusionOk="0">
                  <a:moveTo>
                    <a:pt x="590" y="14098"/>
                  </a:moveTo>
                  <a:lnTo>
                    <a:pt x="2408"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90" y="590"/>
                  </a:lnTo>
                  <a:lnTo>
                    <a:pt x="11741" y="344"/>
                  </a:lnTo>
                  <a:lnTo>
                    <a:pt x="11594" y="147"/>
                  </a:lnTo>
                  <a:lnTo>
                    <a:pt x="11446" y="49"/>
                  </a:lnTo>
                  <a:lnTo>
                    <a:pt x="11201" y="0"/>
                  </a:lnTo>
                  <a:lnTo>
                    <a:pt x="590" y="0"/>
                  </a:lnTo>
                  <a:lnTo>
                    <a:pt x="590" y="0"/>
                  </a:lnTo>
                  <a:lnTo>
                    <a:pt x="345" y="49"/>
                  </a:lnTo>
                  <a:lnTo>
                    <a:pt x="197" y="147"/>
                  </a:lnTo>
                  <a:lnTo>
                    <a:pt x="50" y="344"/>
                  </a:lnTo>
                  <a:lnTo>
                    <a:pt x="1" y="590"/>
                  </a:lnTo>
                  <a:lnTo>
                    <a:pt x="1" y="13509"/>
                  </a:lnTo>
                  <a:lnTo>
                    <a:pt x="1" y="13509"/>
                  </a:lnTo>
                  <a:lnTo>
                    <a:pt x="50" y="13705"/>
                  </a:lnTo>
                  <a:lnTo>
                    <a:pt x="197" y="13902"/>
                  </a:lnTo>
                  <a:lnTo>
                    <a:pt x="345" y="14049"/>
                  </a:lnTo>
                  <a:lnTo>
                    <a:pt x="590" y="14098"/>
                  </a:lnTo>
                  <a:lnTo>
                    <a:pt x="590" y="1409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926250" y="1276925"/>
              <a:ext cx="205100" cy="205125"/>
            </a:xfrm>
            <a:custGeom>
              <a:avLst/>
              <a:gdLst/>
              <a:ahLst/>
              <a:cxnLst/>
              <a:rect l="l" t="t" r="r" b="b"/>
              <a:pathLst>
                <a:path w="8204" h="8205" fill="none" extrusionOk="0">
                  <a:moveTo>
                    <a:pt x="0" y="590"/>
                  </a:moveTo>
                  <a:lnTo>
                    <a:pt x="0" y="590"/>
                  </a:lnTo>
                  <a:lnTo>
                    <a:pt x="49" y="345"/>
                  </a:lnTo>
                  <a:lnTo>
                    <a:pt x="148" y="148"/>
                  </a:lnTo>
                  <a:lnTo>
                    <a:pt x="344" y="50"/>
                  </a:lnTo>
                  <a:lnTo>
                    <a:pt x="590" y="1"/>
                  </a:lnTo>
                  <a:lnTo>
                    <a:pt x="7614" y="1"/>
                  </a:lnTo>
                  <a:lnTo>
                    <a:pt x="7614" y="1"/>
                  </a:lnTo>
                  <a:lnTo>
                    <a:pt x="7860" y="50"/>
                  </a:lnTo>
                  <a:lnTo>
                    <a:pt x="8057" y="148"/>
                  </a:lnTo>
                  <a:lnTo>
                    <a:pt x="8155" y="345"/>
                  </a:lnTo>
                  <a:lnTo>
                    <a:pt x="8204" y="590"/>
                  </a:lnTo>
                  <a:lnTo>
                    <a:pt x="8204" y="7615"/>
                  </a:lnTo>
                  <a:lnTo>
                    <a:pt x="8204" y="7615"/>
                  </a:lnTo>
                  <a:lnTo>
                    <a:pt x="8155" y="7861"/>
                  </a:lnTo>
                  <a:lnTo>
                    <a:pt x="8057" y="8057"/>
                  </a:lnTo>
                  <a:lnTo>
                    <a:pt x="7860" y="8155"/>
                  </a:lnTo>
                  <a:lnTo>
                    <a:pt x="7614" y="8205"/>
                  </a:lnTo>
                  <a:lnTo>
                    <a:pt x="590" y="8205"/>
                  </a:lnTo>
                  <a:lnTo>
                    <a:pt x="590" y="8205"/>
                  </a:lnTo>
                  <a:lnTo>
                    <a:pt x="344" y="8155"/>
                  </a:lnTo>
                  <a:lnTo>
                    <a:pt x="148" y="8057"/>
                  </a:lnTo>
                  <a:lnTo>
                    <a:pt x="49" y="7861"/>
                  </a:lnTo>
                  <a:lnTo>
                    <a:pt x="0" y="7615"/>
                  </a:lnTo>
                  <a:lnTo>
                    <a:pt x="0" y="59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6926250" y="12916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05993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idx="9"/>
          </p:nvPr>
        </p:nvSpPr>
        <p:spPr>
          <a:xfrm>
            <a:off x="594468" y="2482647"/>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4" name="Google Shape;314;p46"/>
          <p:cNvSpPr txBox="1">
            <a:spLocks noGrp="1"/>
          </p:cNvSpPr>
          <p:nvPr>
            <p:ph type="title" idx="8"/>
          </p:nvPr>
        </p:nvSpPr>
        <p:spPr>
          <a:xfrm>
            <a:off x="594468" y="1302861"/>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5" name="Google Shape;315;p46"/>
          <p:cNvSpPr txBox="1">
            <a:spLocks noGrp="1"/>
          </p:cNvSpPr>
          <p:nvPr>
            <p:ph type="title" idx="13"/>
          </p:nvPr>
        </p:nvSpPr>
        <p:spPr>
          <a:xfrm>
            <a:off x="4691730" y="1293753"/>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6" name="Google Shape;316;p46"/>
          <p:cNvSpPr txBox="1">
            <a:spLocks noGrp="1"/>
          </p:cNvSpPr>
          <p:nvPr>
            <p:ph type="title" idx="14"/>
          </p:nvPr>
        </p:nvSpPr>
        <p:spPr>
          <a:xfrm>
            <a:off x="4691730" y="2473539"/>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7" name="Google Shape;317;p46"/>
          <p:cNvSpPr txBox="1">
            <a:spLocks noGrp="1"/>
          </p:cNvSpPr>
          <p:nvPr>
            <p:ph type="title" idx="21"/>
          </p:nvPr>
        </p:nvSpPr>
        <p:spPr>
          <a:xfrm>
            <a:off x="475975"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18" name="Google Shape;318;p46"/>
          <p:cNvSpPr txBox="1">
            <a:spLocks noGrp="1"/>
          </p:cNvSpPr>
          <p:nvPr>
            <p:ph type="title"/>
          </p:nvPr>
        </p:nvSpPr>
        <p:spPr>
          <a:xfrm>
            <a:off x="1747725" y="1497468"/>
            <a:ext cx="2730000" cy="3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a:solidFill>
                  <a:schemeClr val="tx2"/>
                </a:solidFill>
                <a:effectLst/>
                <a:latin typeface="Söhne"/>
              </a:rPr>
              <a:t>Introduction</a:t>
            </a:r>
            <a:endParaRPr lang="en-US"/>
          </a:p>
        </p:txBody>
      </p:sp>
      <p:sp>
        <p:nvSpPr>
          <p:cNvPr id="320" name="Google Shape;320;p46"/>
          <p:cNvSpPr txBox="1">
            <a:spLocks noGrp="1"/>
          </p:cNvSpPr>
          <p:nvPr>
            <p:ph type="title" idx="2"/>
          </p:nvPr>
        </p:nvSpPr>
        <p:spPr>
          <a:xfrm>
            <a:off x="5841032" y="1291728"/>
            <a:ext cx="2730000" cy="3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a:solidFill>
                  <a:schemeClr val="tx2"/>
                </a:solidFill>
                <a:effectLst/>
                <a:latin typeface="Söhne"/>
              </a:rPr>
              <a:t>Driver Detection</a:t>
            </a:r>
            <a:endParaRPr lang="en-US"/>
          </a:p>
        </p:txBody>
      </p:sp>
      <p:sp>
        <p:nvSpPr>
          <p:cNvPr id="321" name="Google Shape;321;p46"/>
          <p:cNvSpPr txBox="1">
            <a:spLocks noGrp="1"/>
          </p:cNvSpPr>
          <p:nvPr>
            <p:ph type="subTitle" idx="3"/>
          </p:nvPr>
        </p:nvSpPr>
        <p:spPr>
          <a:xfrm>
            <a:off x="5841034" y="1687209"/>
            <a:ext cx="2730000" cy="3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a:t>
            </a:r>
            <a:r>
              <a:rPr lang="en"/>
              <a:t>he method that we used to detect drivers</a:t>
            </a:r>
            <a:endParaRPr/>
          </a:p>
        </p:txBody>
      </p:sp>
      <p:sp>
        <p:nvSpPr>
          <p:cNvPr id="322" name="Google Shape;322;p46"/>
          <p:cNvSpPr txBox="1">
            <a:spLocks noGrp="1"/>
          </p:cNvSpPr>
          <p:nvPr>
            <p:ph type="title" idx="4"/>
          </p:nvPr>
        </p:nvSpPr>
        <p:spPr>
          <a:xfrm>
            <a:off x="1747725" y="2471518"/>
            <a:ext cx="2730000" cy="3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a:solidFill>
                  <a:schemeClr val="tx2"/>
                </a:solidFill>
                <a:effectLst/>
                <a:latin typeface="Söhne"/>
              </a:rPr>
              <a:t>Website Integration</a:t>
            </a:r>
            <a:endParaRPr/>
          </a:p>
        </p:txBody>
      </p:sp>
      <p:sp>
        <p:nvSpPr>
          <p:cNvPr id="323" name="Google Shape;323;p46"/>
          <p:cNvSpPr txBox="1">
            <a:spLocks noGrp="1"/>
          </p:cNvSpPr>
          <p:nvPr>
            <p:ph type="subTitle" idx="5"/>
          </p:nvPr>
        </p:nvSpPr>
        <p:spPr>
          <a:xfrm>
            <a:off x="1747725" y="2867008"/>
            <a:ext cx="2730000" cy="3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user interface</a:t>
            </a:r>
            <a:endParaRPr/>
          </a:p>
        </p:txBody>
      </p:sp>
      <p:sp>
        <p:nvSpPr>
          <p:cNvPr id="324" name="Google Shape;324;p46"/>
          <p:cNvSpPr txBox="1">
            <a:spLocks noGrp="1"/>
          </p:cNvSpPr>
          <p:nvPr>
            <p:ph type="title" idx="6"/>
          </p:nvPr>
        </p:nvSpPr>
        <p:spPr>
          <a:xfrm>
            <a:off x="5841032" y="2471518"/>
            <a:ext cx="2730000" cy="3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2"/>
                </a:solidFill>
                <a:latin typeface="Söhne"/>
              </a:rPr>
              <a:t>Reusable Rugged</a:t>
            </a:r>
            <a:endParaRPr/>
          </a:p>
        </p:txBody>
      </p:sp>
      <p:sp>
        <p:nvSpPr>
          <p:cNvPr id="325" name="Google Shape;325;p46"/>
          <p:cNvSpPr txBox="1">
            <a:spLocks noGrp="1"/>
          </p:cNvSpPr>
          <p:nvPr>
            <p:ph type="subTitle" idx="7"/>
          </p:nvPr>
        </p:nvSpPr>
        <p:spPr>
          <a:xfrm>
            <a:off x="5841034" y="2867008"/>
            <a:ext cx="2730000" cy="394200"/>
          </a:xfrm>
          <a:prstGeom prst="rect">
            <a:avLst/>
          </a:prstGeom>
        </p:spPr>
        <p:txBody>
          <a:bodyPr spcFirstLastPara="1" wrap="square" lIns="91425" tIns="91425" rIns="91425" bIns="91425" anchor="ctr" anchorCtr="0">
            <a:noAutofit/>
          </a:bodyPr>
          <a:lstStyle/>
          <a:p>
            <a:pPr marL="0" indent="0"/>
            <a:r>
              <a:rPr lang="en-US"/>
              <a:t>The method of how to use code to secure the box</a:t>
            </a:r>
          </a:p>
        </p:txBody>
      </p:sp>
      <p:sp>
        <p:nvSpPr>
          <p:cNvPr id="326" name="Google Shape;326;p46"/>
          <p:cNvSpPr txBox="1">
            <a:spLocks noGrp="1"/>
          </p:cNvSpPr>
          <p:nvPr>
            <p:ph type="title" idx="15"/>
          </p:nvPr>
        </p:nvSpPr>
        <p:spPr>
          <a:xfrm>
            <a:off x="1747725" y="3654600"/>
            <a:ext cx="2730000" cy="395400"/>
          </a:xfrm>
          <a:prstGeom prst="rect">
            <a:avLst/>
          </a:prstGeom>
        </p:spPr>
        <p:txBody>
          <a:bodyPr spcFirstLastPara="1" wrap="square" lIns="91425" tIns="91425" rIns="91425" bIns="91425" anchor="ctr" anchorCtr="0">
            <a:noAutofit/>
          </a:bodyPr>
          <a:lstStyle/>
          <a:p>
            <a:r>
              <a:rPr lang="en-US" b="0" i="0">
                <a:solidFill>
                  <a:schemeClr val="tx2"/>
                </a:solidFill>
                <a:effectLst/>
                <a:latin typeface="Söhne"/>
              </a:rPr>
              <a:t>Database Connection</a:t>
            </a:r>
            <a:br>
              <a:rPr lang="en-US"/>
            </a:br>
            <a:endParaRPr/>
          </a:p>
        </p:txBody>
      </p:sp>
      <p:sp>
        <p:nvSpPr>
          <p:cNvPr id="327" name="Google Shape;327;p46"/>
          <p:cNvSpPr txBox="1">
            <a:spLocks noGrp="1"/>
          </p:cNvSpPr>
          <p:nvPr>
            <p:ph type="subTitle" idx="16"/>
          </p:nvPr>
        </p:nvSpPr>
        <p:spPr>
          <a:xfrm>
            <a:off x="1747725" y="4050090"/>
            <a:ext cx="2730000" cy="394200"/>
          </a:xfrm>
          <a:prstGeom prst="rect">
            <a:avLst/>
          </a:prstGeom>
        </p:spPr>
        <p:txBody>
          <a:bodyPr spcFirstLastPara="1" wrap="square" lIns="91425" tIns="91425" rIns="91425" bIns="91425" anchor="ctr" anchorCtr="0">
            <a:noAutofit/>
          </a:bodyPr>
          <a:lstStyle/>
          <a:p>
            <a:pPr marL="0" indent="0">
              <a:buSzPts val="1100"/>
            </a:pPr>
            <a:r>
              <a:rPr lang="en-US"/>
              <a:t>How database works with python</a:t>
            </a:r>
          </a:p>
          <a:p>
            <a:pPr marL="0" lvl="0" indent="0" algn="l" rtl="0">
              <a:spcBef>
                <a:spcPts val="0"/>
              </a:spcBef>
              <a:spcAft>
                <a:spcPts val="0"/>
              </a:spcAft>
              <a:buClr>
                <a:schemeClr val="dk1"/>
              </a:buClr>
              <a:buSzPts val="1100"/>
              <a:buFont typeface="Arial"/>
              <a:buNone/>
            </a:pPr>
            <a:endParaRPr/>
          </a:p>
        </p:txBody>
      </p:sp>
      <p:sp>
        <p:nvSpPr>
          <p:cNvPr id="330" name="Google Shape;330;p46"/>
          <p:cNvSpPr txBox="1">
            <a:spLocks noGrp="1"/>
          </p:cNvSpPr>
          <p:nvPr>
            <p:ph type="title" idx="19"/>
          </p:nvPr>
        </p:nvSpPr>
        <p:spPr>
          <a:xfrm>
            <a:off x="594468" y="3665723"/>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1" name="Google Shape;331;p46"/>
          <p:cNvSpPr txBox="1">
            <a:spLocks noGrp="1"/>
          </p:cNvSpPr>
          <p:nvPr>
            <p:ph type="title" idx="20"/>
          </p:nvPr>
        </p:nvSpPr>
        <p:spPr>
          <a:xfrm>
            <a:off x="4691730" y="3656616"/>
            <a:ext cx="896100" cy="7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Title 2">
            <a:extLst>
              <a:ext uri="{FF2B5EF4-FFF2-40B4-BE49-F238E27FC236}">
                <a16:creationId xmlns:a16="http://schemas.microsoft.com/office/drawing/2014/main" id="{5515C4FC-90B6-A268-D9F6-5A778B44FF7A}"/>
              </a:ext>
            </a:extLst>
          </p:cNvPr>
          <p:cNvSpPr>
            <a:spLocks noGrp="1"/>
          </p:cNvSpPr>
          <p:nvPr>
            <p:ph type="title" idx="17"/>
          </p:nvPr>
        </p:nvSpPr>
        <p:spPr>
          <a:xfrm>
            <a:off x="5841032" y="3860340"/>
            <a:ext cx="2730000" cy="395400"/>
          </a:xfrm>
        </p:spPr>
        <p:txBody>
          <a:bodyPr/>
          <a:lstStyle/>
          <a:p>
            <a:r>
              <a:rPr lang="en-US" b="0" i="0">
                <a:solidFill>
                  <a:schemeClr val="tx2"/>
                </a:solidFill>
                <a:effectLst/>
                <a:latin typeface="Söhne"/>
              </a:rPr>
              <a:t>Conclusion</a:t>
            </a:r>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56"/>
          <p:cNvSpPr txBox="1">
            <a:spLocks noGrp="1"/>
          </p:cNvSpPr>
          <p:nvPr>
            <p:ph type="title"/>
          </p:nvPr>
        </p:nvSpPr>
        <p:spPr>
          <a:xfrm>
            <a:off x="476100"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Passiac County</a:t>
            </a:r>
            <a:endParaRPr/>
          </a:p>
        </p:txBody>
      </p:sp>
      <p:pic>
        <p:nvPicPr>
          <p:cNvPr id="1028" name="Picture 4">
            <a:extLst>
              <a:ext uri="{FF2B5EF4-FFF2-40B4-BE49-F238E27FC236}">
                <a16:creationId xmlns:a16="http://schemas.microsoft.com/office/drawing/2014/main" id="{B2654F9E-DEF4-B0F0-5FF2-86630ECF3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338" y="1106792"/>
            <a:ext cx="2639798" cy="3373943"/>
          </a:xfrm>
          <a:prstGeom prst="rect">
            <a:avLst/>
          </a:prstGeom>
          <a:noFill/>
          <a:extLst>
            <a:ext uri="{909E8E84-426E-40DD-AFC4-6F175D3DCCD1}">
              <a14:hiddenFill xmlns:a14="http://schemas.microsoft.com/office/drawing/2010/main">
                <a:solidFill>
                  <a:srgbClr val="FFFFFF"/>
                </a:solidFill>
              </a14:hiddenFill>
            </a:ext>
          </a:extLst>
        </p:spPr>
      </p:pic>
      <p:sp>
        <p:nvSpPr>
          <p:cNvPr id="738" name="Google Shape;738;p56"/>
          <p:cNvSpPr txBox="1"/>
          <p:nvPr/>
        </p:nvSpPr>
        <p:spPr>
          <a:xfrm>
            <a:off x="720000" y="1553425"/>
            <a:ext cx="1180989"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Point B</a:t>
            </a:r>
            <a:endParaRPr sz="2000">
              <a:solidFill>
                <a:schemeClr val="dk1"/>
              </a:solidFill>
              <a:latin typeface="Montserrat ExtraBold"/>
              <a:ea typeface="Montserrat ExtraBold"/>
              <a:cs typeface="Montserrat ExtraBold"/>
              <a:sym typeface="Montserrat ExtraBold"/>
            </a:endParaRPr>
          </a:p>
        </p:txBody>
      </p:sp>
      <p:sp>
        <p:nvSpPr>
          <p:cNvPr id="739" name="Google Shape;739;p56"/>
          <p:cNvSpPr txBox="1"/>
          <p:nvPr/>
        </p:nvSpPr>
        <p:spPr>
          <a:xfrm>
            <a:off x="664339" y="2036294"/>
            <a:ext cx="2414275" cy="6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Hind Medium"/>
                <a:ea typeface="Hind Medium"/>
                <a:cs typeface="Hind Medium"/>
                <a:sym typeface="Hind Medium"/>
              </a:rPr>
              <a:t>Destination drop off package</a:t>
            </a:r>
          </a:p>
        </p:txBody>
      </p:sp>
      <p:sp>
        <p:nvSpPr>
          <p:cNvPr id="740" name="Google Shape;740;p56"/>
          <p:cNvSpPr txBox="1"/>
          <p:nvPr/>
        </p:nvSpPr>
        <p:spPr>
          <a:xfrm>
            <a:off x="6809597" y="1193668"/>
            <a:ext cx="1579277" cy="46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Driver1</a:t>
            </a:r>
            <a:endParaRPr sz="2000">
              <a:solidFill>
                <a:schemeClr val="dk1"/>
              </a:solidFill>
              <a:latin typeface="Montserrat ExtraBold"/>
              <a:ea typeface="Montserrat ExtraBold"/>
              <a:cs typeface="Montserrat ExtraBold"/>
              <a:sym typeface="Montserrat ExtraBold"/>
            </a:endParaRPr>
          </a:p>
        </p:txBody>
      </p:sp>
      <p:sp>
        <p:nvSpPr>
          <p:cNvPr id="741" name="Google Shape;741;p56"/>
          <p:cNvSpPr txBox="1"/>
          <p:nvPr/>
        </p:nvSpPr>
        <p:spPr>
          <a:xfrm>
            <a:off x="6507074" y="1455756"/>
            <a:ext cx="1962600" cy="61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latin typeface="Hind Medium"/>
              <a:ea typeface="Hind Medium"/>
              <a:cs typeface="Hind Medium"/>
              <a:sym typeface="Hind Medium"/>
            </a:endParaRPr>
          </a:p>
        </p:txBody>
      </p:sp>
      <p:sp>
        <p:nvSpPr>
          <p:cNvPr id="742" name="Google Shape;742;p56"/>
          <p:cNvSpPr txBox="1"/>
          <p:nvPr/>
        </p:nvSpPr>
        <p:spPr>
          <a:xfrm>
            <a:off x="720000" y="3215425"/>
            <a:ext cx="13134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Driver3</a:t>
            </a:r>
            <a:endParaRPr sz="2000">
              <a:solidFill>
                <a:schemeClr val="dk1"/>
              </a:solidFill>
              <a:latin typeface="Montserrat ExtraBold"/>
              <a:ea typeface="Montserrat ExtraBold"/>
              <a:cs typeface="Montserrat ExtraBold"/>
              <a:sym typeface="Montserrat ExtraBold"/>
            </a:endParaRPr>
          </a:p>
        </p:txBody>
      </p:sp>
      <p:sp>
        <p:nvSpPr>
          <p:cNvPr id="743" name="Google Shape;743;p56"/>
          <p:cNvSpPr txBox="1"/>
          <p:nvPr/>
        </p:nvSpPr>
        <p:spPr>
          <a:xfrm>
            <a:off x="720000" y="3550079"/>
            <a:ext cx="1962600" cy="6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ind Medium"/>
              <a:ea typeface="Hind Medium"/>
              <a:cs typeface="Hind Medium"/>
              <a:sym typeface="Hind Medium"/>
            </a:endParaRPr>
          </a:p>
        </p:txBody>
      </p:sp>
      <p:sp>
        <p:nvSpPr>
          <p:cNvPr id="744" name="Google Shape;744;p56"/>
          <p:cNvSpPr txBox="1"/>
          <p:nvPr/>
        </p:nvSpPr>
        <p:spPr>
          <a:xfrm>
            <a:off x="6809596" y="2174457"/>
            <a:ext cx="1557700" cy="46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Point A</a:t>
            </a:r>
            <a:endParaRPr sz="2000">
              <a:solidFill>
                <a:schemeClr val="dk1"/>
              </a:solidFill>
              <a:latin typeface="Montserrat ExtraBold"/>
              <a:ea typeface="Montserrat ExtraBold"/>
              <a:cs typeface="Montserrat ExtraBold"/>
              <a:sym typeface="Montserrat ExtraBold"/>
            </a:endParaRPr>
          </a:p>
        </p:txBody>
      </p:sp>
      <p:sp>
        <p:nvSpPr>
          <p:cNvPr id="745" name="Google Shape;745;p56"/>
          <p:cNvSpPr txBox="1"/>
          <p:nvPr/>
        </p:nvSpPr>
        <p:spPr>
          <a:xfrm>
            <a:off x="6431151" y="2520510"/>
            <a:ext cx="1962600" cy="617700"/>
          </a:xfrm>
          <a:prstGeom prst="rect">
            <a:avLst/>
          </a:prstGeom>
          <a:noFill/>
          <a:ln>
            <a:noFill/>
          </a:ln>
        </p:spPr>
        <p:txBody>
          <a:bodyPr spcFirstLastPara="1" wrap="square" lIns="91425" tIns="91425" rIns="91425" bIns="91425" anchor="ctr" anchorCtr="0">
            <a:noAutofit/>
          </a:bodyPr>
          <a:lstStyle/>
          <a:p>
            <a:pPr algn="r"/>
            <a:r>
              <a:rPr lang="en-US">
                <a:solidFill>
                  <a:schemeClr val="dk1"/>
                </a:solidFill>
                <a:latin typeface="Hind Medium"/>
                <a:ea typeface="Hind Medium"/>
                <a:cs typeface="Hind Medium"/>
                <a:sym typeface="Hind Medium"/>
              </a:rPr>
              <a:t>Original pickup of the package</a:t>
            </a:r>
          </a:p>
        </p:txBody>
      </p:sp>
      <p:sp>
        <p:nvSpPr>
          <p:cNvPr id="746" name="Google Shape;746;p56"/>
          <p:cNvSpPr/>
          <p:nvPr/>
        </p:nvSpPr>
        <p:spPr>
          <a:xfrm>
            <a:off x="3186538" y="2138053"/>
            <a:ext cx="117600" cy="1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3592588" y="2884903"/>
            <a:ext cx="117600" cy="1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5364613" y="2572053"/>
            <a:ext cx="117600" cy="1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5247013" y="2094953"/>
            <a:ext cx="117600" cy="1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 name="Google Shape;750;p56"/>
          <p:cNvCxnSpPr>
            <a:cxnSpLocks/>
            <a:stCxn id="738" idx="3"/>
          </p:cNvCxnSpPr>
          <p:nvPr/>
        </p:nvCxnSpPr>
        <p:spPr>
          <a:xfrm>
            <a:off x="1900989" y="1784425"/>
            <a:ext cx="1943260" cy="103581"/>
          </a:xfrm>
          <a:prstGeom prst="bentConnector3">
            <a:avLst>
              <a:gd name="adj1" fmla="val 50000"/>
            </a:avLst>
          </a:prstGeom>
          <a:noFill/>
          <a:ln w="9525" cap="flat" cmpd="sng">
            <a:solidFill>
              <a:schemeClr val="lt2"/>
            </a:solidFill>
            <a:prstDash val="solid"/>
            <a:round/>
            <a:headEnd type="diamond" w="med" len="med"/>
            <a:tailEnd type="diamond" w="med" len="med"/>
          </a:ln>
        </p:spPr>
      </p:cxnSp>
      <p:cxnSp>
        <p:nvCxnSpPr>
          <p:cNvPr id="751" name="Google Shape;751;p56"/>
          <p:cNvCxnSpPr>
            <a:cxnSpLocks/>
            <a:stCxn id="742" idx="3"/>
          </p:cNvCxnSpPr>
          <p:nvPr/>
        </p:nvCxnSpPr>
        <p:spPr>
          <a:xfrm flipV="1">
            <a:off x="2033400" y="3255495"/>
            <a:ext cx="2538600" cy="190930"/>
          </a:xfrm>
          <a:prstGeom prst="bentConnector3">
            <a:avLst>
              <a:gd name="adj1" fmla="val 50000"/>
            </a:avLst>
          </a:prstGeom>
          <a:noFill/>
          <a:ln w="9525" cap="flat" cmpd="sng">
            <a:solidFill>
              <a:schemeClr val="lt2"/>
            </a:solidFill>
            <a:prstDash val="solid"/>
            <a:round/>
            <a:headEnd type="diamond" w="med" len="med"/>
            <a:tailEnd type="diamond" w="med" len="med"/>
          </a:ln>
        </p:spPr>
      </p:cxnSp>
      <p:cxnSp>
        <p:nvCxnSpPr>
          <p:cNvPr id="752" name="Google Shape;752;p56"/>
          <p:cNvCxnSpPr>
            <a:cxnSpLocks/>
            <a:stCxn id="740" idx="1"/>
            <a:endCxn id="2" idx="6"/>
          </p:cNvCxnSpPr>
          <p:nvPr/>
        </p:nvCxnSpPr>
        <p:spPr>
          <a:xfrm rot="10800000" flipV="1">
            <a:off x="4158395" y="1424668"/>
            <a:ext cx="2651203" cy="901746"/>
          </a:xfrm>
          <a:prstGeom prst="bentConnector3">
            <a:avLst>
              <a:gd name="adj1" fmla="val 50000"/>
            </a:avLst>
          </a:prstGeom>
          <a:noFill/>
          <a:ln w="9525" cap="flat" cmpd="sng">
            <a:solidFill>
              <a:schemeClr val="lt2"/>
            </a:solidFill>
            <a:prstDash val="solid"/>
            <a:round/>
            <a:headEnd type="diamond" w="med" len="med"/>
            <a:tailEnd type="diamond" w="med" len="med"/>
          </a:ln>
        </p:spPr>
      </p:cxnSp>
      <p:cxnSp>
        <p:nvCxnSpPr>
          <p:cNvPr id="753" name="Google Shape;753;p56"/>
          <p:cNvCxnSpPr>
            <a:cxnSpLocks/>
          </p:cNvCxnSpPr>
          <p:nvPr/>
        </p:nvCxnSpPr>
        <p:spPr>
          <a:xfrm rot="10800000" flipV="1">
            <a:off x="4126523" y="2337478"/>
            <a:ext cx="2500472" cy="147813"/>
          </a:xfrm>
          <a:prstGeom prst="bentConnector3">
            <a:avLst>
              <a:gd name="adj1" fmla="val 460"/>
            </a:avLst>
          </a:prstGeom>
          <a:noFill/>
          <a:ln w="9525" cap="flat" cmpd="sng">
            <a:solidFill>
              <a:schemeClr val="lt2"/>
            </a:solidFill>
            <a:prstDash val="solid"/>
            <a:round/>
            <a:headEnd type="diamond" w="med" len="med"/>
            <a:tailEnd type="diamond" w="med" len="med"/>
          </a:ln>
        </p:spPr>
      </p:cxnSp>
      <p:sp>
        <p:nvSpPr>
          <p:cNvPr id="12" name="Google Shape;744;p56">
            <a:extLst>
              <a:ext uri="{FF2B5EF4-FFF2-40B4-BE49-F238E27FC236}">
                <a16:creationId xmlns:a16="http://schemas.microsoft.com/office/drawing/2014/main" id="{9EC00329-7540-0138-F339-1100559C844D}"/>
              </a:ext>
            </a:extLst>
          </p:cNvPr>
          <p:cNvSpPr txBox="1"/>
          <p:nvPr/>
        </p:nvSpPr>
        <p:spPr>
          <a:xfrm>
            <a:off x="6783141" y="3252933"/>
            <a:ext cx="1557700" cy="46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Point C</a:t>
            </a:r>
            <a:endParaRPr sz="2000">
              <a:solidFill>
                <a:schemeClr val="dk1"/>
              </a:solidFill>
              <a:latin typeface="Montserrat ExtraBold"/>
              <a:ea typeface="Montserrat ExtraBold"/>
              <a:cs typeface="Montserrat ExtraBold"/>
              <a:sym typeface="Montserrat ExtraBold"/>
            </a:endParaRPr>
          </a:p>
        </p:txBody>
      </p:sp>
      <p:sp>
        <p:nvSpPr>
          <p:cNvPr id="13" name="Google Shape;745;p56">
            <a:extLst>
              <a:ext uri="{FF2B5EF4-FFF2-40B4-BE49-F238E27FC236}">
                <a16:creationId xmlns:a16="http://schemas.microsoft.com/office/drawing/2014/main" id="{A728898A-175E-CA72-2F72-6A0A0BEB31FF}"/>
              </a:ext>
            </a:extLst>
          </p:cNvPr>
          <p:cNvSpPr txBox="1"/>
          <p:nvPr/>
        </p:nvSpPr>
        <p:spPr>
          <a:xfrm>
            <a:off x="6404696" y="3598986"/>
            <a:ext cx="1962600" cy="617700"/>
          </a:xfrm>
          <a:prstGeom prst="rect">
            <a:avLst/>
          </a:prstGeom>
          <a:noFill/>
          <a:ln>
            <a:noFill/>
          </a:ln>
        </p:spPr>
        <p:txBody>
          <a:bodyPr spcFirstLastPara="1" wrap="square" lIns="91425" tIns="91425" rIns="91425" bIns="91425" anchor="ctr" anchorCtr="0">
            <a:noAutofit/>
          </a:bodyPr>
          <a:lstStyle/>
          <a:p>
            <a:pPr algn="r"/>
            <a:r>
              <a:rPr lang="en-US">
                <a:solidFill>
                  <a:schemeClr val="dk1"/>
                </a:solidFill>
                <a:latin typeface="Hind Medium"/>
                <a:ea typeface="Hind Medium"/>
                <a:cs typeface="Hind Medium"/>
                <a:sym typeface="Hind Medium"/>
              </a:rPr>
              <a:t>Destination drop off the package</a:t>
            </a:r>
          </a:p>
        </p:txBody>
      </p:sp>
      <p:sp>
        <p:nvSpPr>
          <p:cNvPr id="14" name="Google Shape;748;p56">
            <a:extLst>
              <a:ext uri="{FF2B5EF4-FFF2-40B4-BE49-F238E27FC236}">
                <a16:creationId xmlns:a16="http://schemas.microsoft.com/office/drawing/2014/main" id="{8A08A1AC-6790-3519-1A7E-C618F9EAAE60}"/>
              </a:ext>
            </a:extLst>
          </p:cNvPr>
          <p:cNvSpPr/>
          <p:nvPr/>
        </p:nvSpPr>
        <p:spPr>
          <a:xfrm>
            <a:off x="5338158" y="3650529"/>
            <a:ext cx="117600" cy="1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53;p56">
            <a:extLst>
              <a:ext uri="{FF2B5EF4-FFF2-40B4-BE49-F238E27FC236}">
                <a16:creationId xmlns:a16="http://schemas.microsoft.com/office/drawing/2014/main" id="{31A90AC3-AF0C-019B-D1C8-EE0C2B2506F3}"/>
              </a:ext>
            </a:extLst>
          </p:cNvPr>
          <p:cNvCxnSpPr>
            <a:cxnSpLocks/>
            <a:stCxn id="12" idx="1"/>
          </p:cNvCxnSpPr>
          <p:nvPr/>
        </p:nvCxnSpPr>
        <p:spPr>
          <a:xfrm rot="10800000" flipV="1">
            <a:off x="5099539" y="3483932"/>
            <a:ext cx="1683603" cy="320067"/>
          </a:xfrm>
          <a:prstGeom prst="bentConnector3">
            <a:avLst>
              <a:gd name="adj1" fmla="val 50000"/>
            </a:avLst>
          </a:prstGeom>
          <a:noFill/>
          <a:ln w="9525" cap="flat" cmpd="sng">
            <a:solidFill>
              <a:schemeClr val="lt2"/>
            </a:solidFill>
            <a:prstDash val="solid"/>
            <a:round/>
            <a:headEnd type="diamond" w="med" len="med"/>
            <a:tailEnd type="diamond" w="med" len="med"/>
          </a:ln>
        </p:spPr>
      </p:cxnSp>
      <p:sp>
        <p:nvSpPr>
          <p:cNvPr id="2" name="Oval 1">
            <a:extLst>
              <a:ext uri="{FF2B5EF4-FFF2-40B4-BE49-F238E27FC236}">
                <a16:creationId xmlns:a16="http://schemas.microsoft.com/office/drawing/2014/main" id="{42771952-B6E1-4AE6-0BB5-25A3B31EA115}"/>
              </a:ext>
            </a:extLst>
          </p:cNvPr>
          <p:cNvSpPr/>
          <p:nvPr/>
        </p:nvSpPr>
        <p:spPr>
          <a:xfrm>
            <a:off x="4078211" y="2267614"/>
            <a:ext cx="80183" cy="117600"/>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56CBA89-3F04-840C-516F-4E82E01264EA}"/>
              </a:ext>
            </a:extLst>
          </p:cNvPr>
          <p:cNvSpPr/>
          <p:nvPr/>
        </p:nvSpPr>
        <p:spPr>
          <a:xfrm>
            <a:off x="4505044" y="3215425"/>
            <a:ext cx="80183" cy="117600"/>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Google Shape;740;p56">
            <a:extLst>
              <a:ext uri="{FF2B5EF4-FFF2-40B4-BE49-F238E27FC236}">
                <a16:creationId xmlns:a16="http://schemas.microsoft.com/office/drawing/2014/main" id="{62995294-2C56-0F22-26B1-E9BAC27D53C3}"/>
              </a:ext>
            </a:extLst>
          </p:cNvPr>
          <p:cNvSpPr txBox="1"/>
          <p:nvPr/>
        </p:nvSpPr>
        <p:spPr>
          <a:xfrm>
            <a:off x="5298948" y="2606144"/>
            <a:ext cx="1242530" cy="46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Driver2</a:t>
            </a:r>
            <a:endParaRPr sz="2000">
              <a:solidFill>
                <a:schemeClr val="dk1"/>
              </a:solidFill>
              <a:latin typeface="Montserrat ExtraBold"/>
              <a:ea typeface="Montserrat ExtraBold"/>
              <a:cs typeface="Montserrat ExtraBold"/>
              <a:sym typeface="Montserrat ExtraBold"/>
            </a:endParaRPr>
          </a:p>
        </p:txBody>
      </p:sp>
      <p:cxnSp>
        <p:nvCxnSpPr>
          <p:cNvPr id="11" name="Google Shape;752;p56">
            <a:extLst>
              <a:ext uri="{FF2B5EF4-FFF2-40B4-BE49-F238E27FC236}">
                <a16:creationId xmlns:a16="http://schemas.microsoft.com/office/drawing/2014/main" id="{BA2AA271-7F83-070C-EFD3-5A40CF35E9BF}"/>
              </a:ext>
            </a:extLst>
          </p:cNvPr>
          <p:cNvCxnSpPr>
            <a:cxnSpLocks/>
            <a:stCxn id="10" idx="1"/>
            <a:endCxn id="16" idx="6"/>
          </p:cNvCxnSpPr>
          <p:nvPr/>
        </p:nvCxnSpPr>
        <p:spPr>
          <a:xfrm rot="10800000" flipV="1">
            <a:off x="4432622" y="2837143"/>
            <a:ext cx="866327" cy="1"/>
          </a:xfrm>
          <a:prstGeom prst="bentConnector3">
            <a:avLst>
              <a:gd name="adj1" fmla="val 50000"/>
            </a:avLst>
          </a:prstGeom>
          <a:noFill/>
          <a:ln w="9525" cap="flat" cmpd="sng">
            <a:solidFill>
              <a:schemeClr val="lt2"/>
            </a:solidFill>
            <a:prstDash val="solid"/>
            <a:round/>
            <a:headEnd type="diamond" w="med" len="med"/>
            <a:tailEnd type="diamond" w="med" len="med"/>
          </a:ln>
        </p:spPr>
      </p:cxnSp>
      <p:sp>
        <p:nvSpPr>
          <p:cNvPr id="16" name="Oval 15">
            <a:extLst>
              <a:ext uri="{FF2B5EF4-FFF2-40B4-BE49-F238E27FC236}">
                <a16:creationId xmlns:a16="http://schemas.microsoft.com/office/drawing/2014/main" id="{8CD441A9-833A-9E19-5CC1-047F67CA342B}"/>
              </a:ext>
            </a:extLst>
          </p:cNvPr>
          <p:cNvSpPr/>
          <p:nvPr/>
        </p:nvSpPr>
        <p:spPr>
          <a:xfrm>
            <a:off x="4352438" y="2778345"/>
            <a:ext cx="80183" cy="117600"/>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39148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74"/>
          <p:cNvSpPr txBox="1">
            <a:spLocks noGrp="1"/>
          </p:cNvSpPr>
          <p:nvPr>
            <p:ph type="title"/>
          </p:nvPr>
        </p:nvSpPr>
        <p:spPr>
          <a:xfrm>
            <a:off x="476100"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a:t>
            </a:r>
            <a:endParaRPr/>
          </a:p>
        </p:txBody>
      </p:sp>
      <p:sp>
        <p:nvSpPr>
          <p:cNvPr id="1196" name="Google Shape;1196;p74"/>
          <p:cNvSpPr txBox="1"/>
          <p:nvPr/>
        </p:nvSpPr>
        <p:spPr>
          <a:xfrm>
            <a:off x="4571990" y="3004837"/>
            <a:ext cx="1974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254229"/>
                </a:solidFill>
                <a:latin typeface="Hind Medium"/>
                <a:ea typeface="Hind Medium"/>
                <a:cs typeface="Hind Medium"/>
                <a:sym typeface="Hind Medium"/>
              </a:rPr>
              <a:t>The package will be picked up by the driver from the alert location. The driver will deliver it if the destination is on his route. Otherwise, he will give it to another driver</a:t>
            </a:r>
            <a:endParaRPr sz="1100">
              <a:solidFill>
                <a:srgbClr val="254229"/>
              </a:solidFill>
              <a:latin typeface="Hind Medium"/>
              <a:ea typeface="Hind Medium"/>
              <a:cs typeface="Hind Medium"/>
              <a:sym typeface="Hind Medium"/>
            </a:endParaRPr>
          </a:p>
        </p:txBody>
      </p:sp>
      <p:sp>
        <p:nvSpPr>
          <p:cNvPr id="1197" name="Google Shape;1197;p74"/>
          <p:cNvSpPr txBox="1"/>
          <p:nvPr/>
        </p:nvSpPr>
        <p:spPr>
          <a:xfrm>
            <a:off x="6546265" y="2923191"/>
            <a:ext cx="2203058"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254229"/>
                </a:solidFill>
                <a:latin typeface="Hind Medium"/>
                <a:ea typeface="Hind Medium"/>
                <a:cs typeface="Hind Medium"/>
                <a:sym typeface="Hind Medium"/>
              </a:rPr>
              <a:t>Receiver enters the code so it can be opened</a:t>
            </a:r>
          </a:p>
        </p:txBody>
      </p:sp>
      <p:sp>
        <p:nvSpPr>
          <p:cNvPr id="1198" name="Google Shape;1198;p74"/>
          <p:cNvSpPr txBox="1"/>
          <p:nvPr/>
        </p:nvSpPr>
        <p:spPr>
          <a:xfrm>
            <a:off x="4571990" y="2349535"/>
            <a:ext cx="1974300"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Driver</a:t>
            </a:r>
            <a:endParaRPr sz="2000">
              <a:solidFill>
                <a:schemeClr val="dk1"/>
              </a:solidFill>
              <a:latin typeface="Montserrat ExtraBold"/>
              <a:ea typeface="Montserrat ExtraBold"/>
              <a:cs typeface="Montserrat ExtraBold"/>
              <a:sym typeface="Montserrat ExtraBold"/>
            </a:endParaRPr>
          </a:p>
        </p:txBody>
      </p:sp>
      <p:sp>
        <p:nvSpPr>
          <p:cNvPr id="1199" name="Google Shape;1199;p74"/>
          <p:cNvSpPr txBox="1"/>
          <p:nvPr/>
        </p:nvSpPr>
        <p:spPr>
          <a:xfrm>
            <a:off x="623438" y="2349535"/>
            <a:ext cx="1974300"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User</a:t>
            </a:r>
            <a:endParaRPr sz="2000">
              <a:solidFill>
                <a:schemeClr val="dk1"/>
              </a:solidFill>
              <a:latin typeface="Montserrat ExtraBold"/>
              <a:ea typeface="Montserrat ExtraBold"/>
              <a:cs typeface="Montserrat ExtraBold"/>
              <a:sym typeface="Montserrat ExtraBold"/>
            </a:endParaRPr>
          </a:p>
        </p:txBody>
      </p:sp>
      <p:sp>
        <p:nvSpPr>
          <p:cNvPr id="1200" name="Google Shape;1200;p74"/>
          <p:cNvSpPr txBox="1"/>
          <p:nvPr/>
        </p:nvSpPr>
        <p:spPr>
          <a:xfrm>
            <a:off x="623438" y="2923194"/>
            <a:ext cx="1974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54229"/>
                </a:solidFill>
                <a:latin typeface="Hind Medium"/>
                <a:ea typeface="Hind Medium"/>
                <a:cs typeface="Hind Medium"/>
                <a:sym typeface="Hind Medium"/>
              </a:rPr>
              <a:t>The user submits the request on the website</a:t>
            </a:r>
            <a:endParaRPr>
              <a:solidFill>
                <a:srgbClr val="254229"/>
              </a:solidFill>
              <a:latin typeface="Hind Medium"/>
              <a:ea typeface="Hind Medium"/>
              <a:cs typeface="Hind Medium"/>
              <a:sym typeface="Hind Medium"/>
            </a:endParaRPr>
          </a:p>
        </p:txBody>
      </p:sp>
      <p:sp>
        <p:nvSpPr>
          <p:cNvPr id="1201" name="Google Shape;1201;p74"/>
          <p:cNvSpPr txBox="1"/>
          <p:nvPr/>
        </p:nvSpPr>
        <p:spPr>
          <a:xfrm>
            <a:off x="2597711" y="2349535"/>
            <a:ext cx="1974300"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Database</a:t>
            </a:r>
            <a:endParaRPr sz="2000">
              <a:solidFill>
                <a:schemeClr val="dk1"/>
              </a:solidFill>
              <a:latin typeface="Montserrat ExtraBold"/>
              <a:ea typeface="Montserrat ExtraBold"/>
              <a:cs typeface="Montserrat ExtraBold"/>
              <a:sym typeface="Montserrat ExtraBold"/>
            </a:endParaRPr>
          </a:p>
        </p:txBody>
      </p:sp>
      <p:sp>
        <p:nvSpPr>
          <p:cNvPr id="1202" name="Google Shape;1202;p74"/>
          <p:cNvSpPr txBox="1"/>
          <p:nvPr/>
        </p:nvSpPr>
        <p:spPr>
          <a:xfrm>
            <a:off x="2597711" y="3006115"/>
            <a:ext cx="19743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254229"/>
                </a:solidFill>
                <a:latin typeface="Hind Medium"/>
                <a:ea typeface="Hind Medium"/>
                <a:cs typeface="Hind Medium"/>
                <a:sym typeface="Hind Medium"/>
              </a:rPr>
              <a:t>The system will store the information in the database and notify the nearest driver about the location. </a:t>
            </a:r>
            <a:endParaRPr>
              <a:solidFill>
                <a:srgbClr val="254229"/>
              </a:solidFill>
              <a:latin typeface="Hind Medium"/>
              <a:ea typeface="Hind Medium"/>
              <a:cs typeface="Hind Medium"/>
              <a:sym typeface="Hind Medium"/>
            </a:endParaRPr>
          </a:p>
        </p:txBody>
      </p:sp>
      <p:sp>
        <p:nvSpPr>
          <p:cNvPr id="1203" name="Google Shape;1203;p74"/>
          <p:cNvSpPr txBox="1"/>
          <p:nvPr/>
        </p:nvSpPr>
        <p:spPr>
          <a:xfrm>
            <a:off x="6546265" y="2349532"/>
            <a:ext cx="1974300"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Receiver</a:t>
            </a:r>
            <a:endParaRPr sz="2000">
              <a:solidFill>
                <a:schemeClr val="dk1"/>
              </a:solidFill>
              <a:latin typeface="Montserrat ExtraBold"/>
              <a:ea typeface="Montserrat ExtraBold"/>
              <a:cs typeface="Montserrat ExtraBold"/>
              <a:sym typeface="Montserrat ExtraBold"/>
            </a:endParaRPr>
          </a:p>
        </p:txBody>
      </p:sp>
      <p:sp>
        <p:nvSpPr>
          <p:cNvPr id="1204" name="Google Shape;1204;p74"/>
          <p:cNvSpPr/>
          <p:nvPr/>
        </p:nvSpPr>
        <p:spPr>
          <a:xfrm>
            <a:off x="1200638" y="1420395"/>
            <a:ext cx="819900" cy="788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ExtraBold"/>
                <a:ea typeface="Montserrat ExtraBold"/>
                <a:cs typeface="Montserrat ExtraBold"/>
                <a:sym typeface="Montserrat ExtraBold"/>
              </a:rPr>
              <a:t>01</a:t>
            </a:r>
            <a:endParaRPr sz="2200">
              <a:latin typeface="Montserrat ExtraBold"/>
              <a:ea typeface="Montserrat ExtraBold"/>
              <a:cs typeface="Montserrat ExtraBold"/>
              <a:sym typeface="Montserrat ExtraBold"/>
            </a:endParaRPr>
          </a:p>
        </p:txBody>
      </p:sp>
      <p:cxnSp>
        <p:nvCxnSpPr>
          <p:cNvPr id="1205" name="Google Shape;1205;p74"/>
          <p:cNvCxnSpPr>
            <a:stCxn id="1204" idx="3"/>
            <a:endCxn id="1206" idx="1"/>
          </p:cNvCxnSpPr>
          <p:nvPr/>
        </p:nvCxnSpPr>
        <p:spPr>
          <a:xfrm>
            <a:off x="2020538" y="1814745"/>
            <a:ext cx="1154400" cy="0"/>
          </a:xfrm>
          <a:prstGeom prst="straightConnector1">
            <a:avLst/>
          </a:prstGeom>
          <a:noFill/>
          <a:ln w="9525" cap="flat" cmpd="sng">
            <a:solidFill>
              <a:schemeClr val="lt2"/>
            </a:solidFill>
            <a:prstDash val="solid"/>
            <a:round/>
            <a:headEnd type="none" w="med" len="med"/>
            <a:tailEnd type="triangle" w="med" len="med"/>
          </a:ln>
        </p:spPr>
      </p:cxnSp>
      <p:sp>
        <p:nvSpPr>
          <p:cNvPr id="1206" name="Google Shape;1206;p74"/>
          <p:cNvSpPr/>
          <p:nvPr/>
        </p:nvSpPr>
        <p:spPr>
          <a:xfrm>
            <a:off x="3174913" y="1420395"/>
            <a:ext cx="819900" cy="788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ExtraBold"/>
                <a:ea typeface="Montserrat ExtraBold"/>
                <a:cs typeface="Montserrat ExtraBold"/>
                <a:sym typeface="Montserrat ExtraBold"/>
              </a:rPr>
              <a:t>02</a:t>
            </a:r>
            <a:endParaRPr sz="2200">
              <a:latin typeface="Montserrat ExtraBold"/>
              <a:ea typeface="Montserrat ExtraBold"/>
              <a:cs typeface="Montserrat ExtraBold"/>
              <a:sym typeface="Montserrat ExtraBold"/>
            </a:endParaRPr>
          </a:p>
        </p:txBody>
      </p:sp>
      <p:sp>
        <p:nvSpPr>
          <p:cNvPr id="1207" name="Google Shape;1207;p74"/>
          <p:cNvSpPr/>
          <p:nvPr/>
        </p:nvSpPr>
        <p:spPr>
          <a:xfrm>
            <a:off x="5149188" y="1420395"/>
            <a:ext cx="819900" cy="788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ExtraBold"/>
                <a:ea typeface="Montserrat ExtraBold"/>
                <a:cs typeface="Montserrat ExtraBold"/>
                <a:sym typeface="Montserrat ExtraBold"/>
              </a:rPr>
              <a:t>03</a:t>
            </a:r>
            <a:endParaRPr sz="2200">
              <a:latin typeface="Montserrat ExtraBold"/>
              <a:ea typeface="Montserrat ExtraBold"/>
              <a:cs typeface="Montserrat ExtraBold"/>
              <a:sym typeface="Montserrat ExtraBold"/>
            </a:endParaRPr>
          </a:p>
        </p:txBody>
      </p:sp>
      <p:sp>
        <p:nvSpPr>
          <p:cNvPr id="1208" name="Google Shape;1208;p74"/>
          <p:cNvSpPr/>
          <p:nvPr/>
        </p:nvSpPr>
        <p:spPr>
          <a:xfrm>
            <a:off x="7123463" y="1420395"/>
            <a:ext cx="819900" cy="788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ExtraBold"/>
                <a:ea typeface="Montserrat ExtraBold"/>
                <a:cs typeface="Montserrat ExtraBold"/>
                <a:sym typeface="Montserrat ExtraBold"/>
              </a:rPr>
              <a:t>04</a:t>
            </a:r>
            <a:endParaRPr sz="2200">
              <a:latin typeface="Montserrat ExtraBold"/>
              <a:ea typeface="Montserrat ExtraBold"/>
              <a:cs typeface="Montserrat ExtraBold"/>
              <a:sym typeface="Montserrat ExtraBold"/>
            </a:endParaRPr>
          </a:p>
        </p:txBody>
      </p:sp>
      <p:cxnSp>
        <p:nvCxnSpPr>
          <p:cNvPr id="1209" name="Google Shape;1209;p74"/>
          <p:cNvCxnSpPr>
            <a:stCxn id="1206" idx="3"/>
            <a:endCxn id="1207" idx="1"/>
          </p:cNvCxnSpPr>
          <p:nvPr/>
        </p:nvCxnSpPr>
        <p:spPr>
          <a:xfrm>
            <a:off x="3994813" y="1814745"/>
            <a:ext cx="1154400" cy="0"/>
          </a:xfrm>
          <a:prstGeom prst="straightConnector1">
            <a:avLst/>
          </a:prstGeom>
          <a:noFill/>
          <a:ln w="9525" cap="flat" cmpd="sng">
            <a:solidFill>
              <a:schemeClr val="lt2"/>
            </a:solidFill>
            <a:prstDash val="solid"/>
            <a:round/>
            <a:headEnd type="none" w="med" len="med"/>
            <a:tailEnd type="triangle" w="med" len="med"/>
          </a:ln>
        </p:spPr>
      </p:cxnSp>
      <p:cxnSp>
        <p:nvCxnSpPr>
          <p:cNvPr id="1210" name="Google Shape;1210;p74"/>
          <p:cNvCxnSpPr>
            <a:stCxn id="1207" idx="3"/>
            <a:endCxn id="1208" idx="1"/>
          </p:cNvCxnSpPr>
          <p:nvPr/>
        </p:nvCxnSpPr>
        <p:spPr>
          <a:xfrm>
            <a:off x="5969088" y="1814745"/>
            <a:ext cx="1154400" cy="0"/>
          </a:xfrm>
          <a:prstGeom prst="straightConnector1">
            <a:avLst/>
          </a:prstGeom>
          <a:noFill/>
          <a:ln w="9525" cap="flat" cmpd="sng">
            <a:solidFill>
              <a:schemeClr val="lt2"/>
            </a:solidFill>
            <a:prstDash val="solid"/>
            <a:round/>
            <a:headEnd type="none" w="med" len="med"/>
            <a:tailEnd type="triangle" w="med" len="med"/>
          </a:ln>
        </p:spPr>
      </p:cxnSp>
      <p:sp>
        <p:nvSpPr>
          <p:cNvPr id="1211" name="Google Shape;1211;p74"/>
          <p:cNvSpPr txBox="1"/>
          <p:nvPr/>
        </p:nvSpPr>
        <p:spPr>
          <a:xfrm>
            <a:off x="476000" y="3741600"/>
            <a:ext cx="5001900" cy="95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Hind Medium"/>
                <a:ea typeface="Hind Medium"/>
                <a:cs typeface="Hind Medium"/>
                <a:sym typeface="Hind Medium"/>
              </a:rPr>
              <a:t>Whenever a change is made in the system, it is automatically reflected in the database. The user can see the latest status of the system on their screen in real-time. </a:t>
            </a:r>
            <a:endParaRPr>
              <a:solidFill>
                <a:schemeClr val="dk1"/>
              </a:solidFill>
              <a:latin typeface="Hind Medium"/>
              <a:ea typeface="Hind Medium"/>
              <a:cs typeface="Hind Medium"/>
              <a:sym typeface="Hind Medium"/>
            </a:endParaRPr>
          </a:p>
        </p:txBody>
      </p:sp>
      <p:sp>
        <p:nvSpPr>
          <p:cNvPr id="1212" name="Google Shape;1212;p74"/>
          <p:cNvSpPr/>
          <p:nvPr/>
        </p:nvSpPr>
        <p:spPr>
          <a:xfrm>
            <a:off x="5477900" y="3741600"/>
            <a:ext cx="3190200" cy="95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74"/>
          <p:cNvGrpSpPr/>
          <p:nvPr/>
        </p:nvGrpSpPr>
        <p:grpSpPr>
          <a:xfrm>
            <a:off x="5763636" y="3978160"/>
            <a:ext cx="2549383" cy="484485"/>
            <a:chOff x="-2476825" y="3203450"/>
            <a:chExt cx="1795340" cy="335400"/>
          </a:xfrm>
        </p:grpSpPr>
        <p:sp>
          <p:nvSpPr>
            <p:cNvPr id="1214" name="Google Shape;1214;p74"/>
            <p:cNvSpPr/>
            <p:nvPr/>
          </p:nvSpPr>
          <p:spPr>
            <a:xfrm>
              <a:off x="-247682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4"/>
            <p:cNvSpPr/>
            <p:nvPr/>
          </p:nvSpPr>
          <p:spPr>
            <a:xfrm>
              <a:off x="-24001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4"/>
            <p:cNvSpPr/>
            <p:nvPr/>
          </p:nvSpPr>
          <p:spPr>
            <a:xfrm>
              <a:off x="-235219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p:nvPr/>
          </p:nvSpPr>
          <p:spPr>
            <a:xfrm>
              <a:off x="-227549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4"/>
            <p:cNvSpPr/>
            <p:nvPr/>
          </p:nvSpPr>
          <p:spPr>
            <a:xfrm>
              <a:off x="-22274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p:nvPr/>
          </p:nvSpPr>
          <p:spPr>
            <a:xfrm>
              <a:off x="-217935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4"/>
            <p:cNvSpPr/>
            <p:nvPr/>
          </p:nvSpPr>
          <p:spPr>
            <a:xfrm>
              <a:off x="-21026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4"/>
            <p:cNvSpPr/>
            <p:nvPr/>
          </p:nvSpPr>
          <p:spPr>
            <a:xfrm>
              <a:off x="-202144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4"/>
            <p:cNvSpPr/>
            <p:nvPr/>
          </p:nvSpPr>
          <p:spPr>
            <a:xfrm>
              <a:off x="-19447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4"/>
            <p:cNvSpPr/>
            <p:nvPr/>
          </p:nvSpPr>
          <p:spPr>
            <a:xfrm>
              <a:off x="-189681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4"/>
            <p:cNvSpPr/>
            <p:nvPr/>
          </p:nvSpPr>
          <p:spPr>
            <a:xfrm>
              <a:off x="-1820112"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4"/>
            <p:cNvSpPr/>
            <p:nvPr/>
          </p:nvSpPr>
          <p:spPr>
            <a:xfrm>
              <a:off x="-17720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4"/>
            <p:cNvSpPr/>
            <p:nvPr/>
          </p:nvSpPr>
          <p:spPr>
            <a:xfrm>
              <a:off x="-1723971"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4"/>
            <p:cNvSpPr/>
            <p:nvPr/>
          </p:nvSpPr>
          <p:spPr>
            <a:xfrm>
              <a:off x="-164726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4"/>
            <p:cNvSpPr/>
            <p:nvPr/>
          </p:nvSpPr>
          <p:spPr>
            <a:xfrm>
              <a:off x="-15638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a:off x="-14871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4"/>
            <p:cNvSpPr/>
            <p:nvPr/>
          </p:nvSpPr>
          <p:spPr>
            <a:xfrm>
              <a:off x="-143921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4"/>
            <p:cNvSpPr/>
            <p:nvPr/>
          </p:nvSpPr>
          <p:spPr>
            <a:xfrm>
              <a:off x="-136250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4"/>
            <p:cNvSpPr/>
            <p:nvPr/>
          </p:nvSpPr>
          <p:spPr>
            <a:xfrm>
              <a:off x="-13144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4"/>
            <p:cNvSpPr/>
            <p:nvPr/>
          </p:nvSpPr>
          <p:spPr>
            <a:xfrm>
              <a:off x="-1266368"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4"/>
            <p:cNvSpPr/>
            <p:nvPr/>
          </p:nvSpPr>
          <p:spPr>
            <a:xfrm>
              <a:off x="-1189663"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4"/>
            <p:cNvSpPr/>
            <p:nvPr/>
          </p:nvSpPr>
          <p:spPr>
            <a:xfrm>
              <a:off x="-110846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10317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4"/>
            <p:cNvSpPr/>
            <p:nvPr/>
          </p:nvSpPr>
          <p:spPr>
            <a:xfrm>
              <a:off x="-98383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4"/>
            <p:cNvSpPr/>
            <p:nvPr/>
          </p:nvSpPr>
          <p:spPr>
            <a:xfrm>
              <a:off x="-90713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4"/>
            <p:cNvSpPr/>
            <p:nvPr/>
          </p:nvSpPr>
          <p:spPr>
            <a:xfrm>
              <a:off x="-8590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4"/>
            <p:cNvSpPr/>
            <p:nvPr/>
          </p:nvSpPr>
          <p:spPr>
            <a:xfrm>
              <a:off x="-81099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4"/>
            <p:cNvSpPr/>
            <p:nvPr/>
          </p:nvSpPr>
          <p:spPr>
            <a:xfrm>
              <a:off x="-73428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person holding a box">
            <a:extLst>
              <a:ext uri="{FF2B5EF4-FFF2-40B4-BE49-F238E27FC236}">
                <a16:creationId xmlns:a16="http://schemas.microsoft.com/office/drawing/2014/main" id="{3E1B7E2A-6165-DE3F-12FE-6FB645F7B409}"/>
              </a:ext>
            </a:extLst>
          </p:cNvPr>
          <p:cNvPicPr>
            <a:picLocks noChangeAspect="1"/>
          </p:cNvPicPr>
          <p:nvPr/>
        </p:nvPicPr>
        <p:blipFill>
          <a:blip r:embed="rId3"/>
          <a:stretch>
            <a:fillRect/>
          </a:stretch>
        </p:blipFill>
        <p:spPr>
          <a:xfrm>
            <a:off x="6816177" y="1007102"/>
            <a:ext cx="1431261" cy="1422190"/>
          </a:xfrm>
          <a:prstGeom prst="rect">
            <a:avLst/>
          </a:prstGeom>
        </p:spPr>
      </p:pic>
      <p:pic>
        <p:nvPicPr>
          <p:cNvPr id="3" name="Picture 2" descr="A person looking at his phone">
            <a:extLst>
              <a:ext uri="{FF2B5EF4-FFF2-40B4-BE49-F238E27FC236}">
                <a16:creationId xmlns:a16="http://schemas.microsoft.com/office/drawing/2014/main" id="{5B6EBAD7-E361-5481-95B5-498A700E020A}"/>
              </a:ext>
            </a:extLst>
          </p:cNvPr>
          <p:cNvPicPr>
            <a:picLocks noChangeAspect="1"/>
          </p:cNvPicPr>
          <p:nvPr/>
        </p:nvPicPr>
        <p:blipFill>
          <a:blip r:embed="rId4"/>
          <a:stretch>
            <a:fillRect/>
          </a:stretch>
        </p:blipFill>
        <p:spPr>
          <a:xfrm>
            <a:off x="4836694" y="1006129"/>
            <a:ext cx="1442642" cy="1424500"/>
          </a:xfrm>
          <a:prstGeom prst="rect">
            <a:avLst/>
          </a:prstGeom>
        </p:spPr>
      </p:pic>
      <p:pic>
        <p:nvPicPr>
          <p:cNvPr id="4" name="Picture 3" descr="A person holding a phone and pointing at a screen">
            <a:extLst>
              <a:ext uri="{FF2B5EF4-FFF2-40B4-BE49-F238E27FC236}">
                <a16:creationId xmlns:a16="http://schemas.microsoft.com/office/drawing/2014/main" id="{A8D31E83-80A5-91C7-C2BC-52E29F1302E9}"/>
              </a:ext>
            </a:extLst>
          </p:cNvPr>
          <p:cNvPicPr>
            <a:picLocks noChangeAspect="1"/>
          </p:cNvPicPr>
          <p:nvPr/>
        </p:nvPicPr>
        <p:blipFill>
          <a:blip r:embed="rId5"/>
          <a:stretch>
            <a:fillRect/>
          </a:stretch>
        </p:blipFill>
        <p:spPr>
          <a:xfrm>
            <a:off x="2864653" y="1014495"/>
            <a:ext cx="1433571" cy="1415429"/>
          </a:xfrm>
          <a:prstGeom prst="rect">
            <a:avLst/>
          </a:prstGeom>
        </p:spPr>
      </p:pic>
      <p:pic>
        <p:nvPicPr>
          <p:cNvPr id="5" name="Picture 4" descr="A person sitting at a table using a computer">
            <a:extLst>
              <a:ext uri="{FF2B5EF4-FFF2-40B4-BE49-F238E27FC236}">
                <a16:creationId xmlns:a16="http://schemas.microsoft.com/office/drawing/2014/main" id="{F26C9646-9764-04FF-B0E1-1774B75B84C2}"/>
              </a:ext>
            </a:extLst>
          </p:cNvPr>
          <p:cNvPicPr>
            <a:picLocks noChangeAspect="1"/>
          </p:cNvPicPr>
          <p:nvPr/>
        </p:nvPicPr>
        <p:blipFill>
          <a:blip r:embed="rId6"/>
          <a:stretch>
            <a:fillRect/>
          </a:stretch>
        </p:blipFill>
        <p:spPr>
          <a:xfrm>
            <a:off x="896016" y="1020713"/>
            <a:ext cx="1431262" cy="142219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75"/>
          <p:cNvSpPr txBox="1">
            <a:spLocks noGrp="1"/>
          </p:cNvSpPr>
          <p:nvPr>
            <p:ph type="title"/>
          </p:nvPr>
        </p:nvSpPr>
        <p:spPr>
          <a:xfrm>
            <a:off x="778615" y="1944262"/>
            <a:ext cx="37392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Reusable</a:t>
            </a:r>
            <a:br>
              <a:rPr lang="en"/>
            </a:br>
            <a:r>
              <a:rPr lang="en"/>
              <a:t>Rugged</a:t>
            </a:r>
            <a:br>
              <a:rPr lang="en"/>
            </a:br>
            <a:r>
              <a:rPr lang="en"/>
              <a:t>Folder</a:t>
            </a:r>
            <a:endParaRPr/>
          </a:p>
        </p:txBody>
      </p:sp>
      <p:sp>
        <p:nvSpPr>
          <p:cNvPr id="1247" name="Google Shape;1247;p75"/>
          <p:cNvSpPr txBox="1">
            <a:spLocks noGrp="1"/>
          </p:cNvSpPr>
          <p:nvPr>
            <p:ph type="title" idx="2"/>
          </p:nvPr>
        </p:nvSpPr>
        <p:spPr>
          <a:xfrm>
            <a:off x="720000" y="578550"/>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1249" name="Google Shape;1249;p75"/>
          <p:cNvPicPr preferRelativeResize="0"/>
          <p:nvPr/>
        </p:nvPicPr>
        <p:blipFill rotWithShape="1">
          <a:blip r:embed="rId3">
            <a:alphaModFix/>
          </a:blip>
          <a:srcRect l="32308"/>
          <a:stretch/>
        </p:blipFill>
        <p:spPr>
          <a:xfrm>
            <a:off x="4347850" y="444300"/>
            <a:ext cx="4320150" cy="4254900"/>
          </a:xfrm>
          <a:prstGeom prst="rect">
            <a:avLst/>
          </a:prstGeom>
          <a:noFill/>
          <a:ln w="9525" cap="flat" cmpd="sng">
            <a:solidFill>
              <a:schemeClr val="lt2"/>
            </a:solidFill>
            <a:prstDash val="solid"/>
            <a:round/>
            <a:headEnd type="none" w="sm" len="sm"/>
            <a:tailEnd type="none" w="sm" len="sm"/>
          </a:ln>
        </p:spPr>
      </p:pic>
      <p:sp>
        <p:nvSpPr>
          <p:cNvPr id="1250" name="Google Shape;1250;p75"/>
          <p:cNvSpPr/>
          <p:nvPr/>
        </p:nvSpPr>
        <p:spPr>
          <a:xfrm>
            <a:off x="3062050" y="444300"/>
            <a:ext cx="1285800" cy="1291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5"/>
          <p:cNvGrpSpPr/>
          <p:nvPr/>
        </p:nvGrpSpPr>
        <p:grpSpPr>
          <a:xfrm flipH="1">
            <a:off x="3265424" y="674748"/>
            <a:ext cx="879062" cy="879062"/>
            <a:chOff x="1190625" y="238125"/>
            <a:chExt cx="5238750" cy="5238750"/>
          </a:xfrm>
        </p:grpSpPr>
        <p:sp>
          <p:nvSpPr>
            <p:cNvPr id="1252" name="Google Shape;1252;p75"/>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5"/>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5"/>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5"/>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5"/>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5"/>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5"/>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5"/>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5"/>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5"/>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5"/>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5"/>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5"/>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5"/>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5"/>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5"/>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5"/>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5"/>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5"/>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5"/>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5"/>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5"/>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5"/>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5"/>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5"/>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5"/>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5"/>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5"/>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5"/>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5"/>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5"/>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5"/>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5"/>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5"/>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5"/>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5"/>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E1E642C-8B6F-748E-73FE-32BDD934D0E6}"/>
              </a:ext>
            </a:extLst>
          </p:cNvPr>
          <p:cNvSpPr>
            <a:spLocks noGrp="1"/>
          </p:cNvSpPr>
          <p:nvPr>
            <p:ph type="subTitle" idx="1"/>
          </p:nvPr>
        </p:nvSpPr>
        <p:spPr>
          <a:xfrm>
            <a:off x="720000" y="3727625"/>
            <a:ext cx="3296392" cy="713400"/>
          </a:xfrm>
        </p:spPr>
        <p:txBody>
          <a:bodyPr/>
          <a:lstStyle/>
          <a:p>
            <a:pPr marL="174625" indent="-34925"/>
            <a:r>
              <a:rPr lang="en-US"/>
              <a:t>How to secure the important package</a:t>
            </a:r>
          </a:p>
        </p:txBody>
      </p:sp>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666B988-8FD7-A0E6-CFF3-B47F6C787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911" y="310660"/>
            <a:ext cx="3338178" cy="435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65"/>
          <p:cNvSpPr/>
          <p:nvPr/>
        </p:nvSpPr>
        <p:spPr>
          <a:xfrm>
            <a:off x="3199375" y="1524198"/>
            <a:ext cx="1040100" cy="1000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7" name="Google Shape;957;p65"/>
          <p:cNvSpPr/>
          <p:nvPr/>
        </p:nvSpPr>
        <p:spPr>
          <a:xfrm>
            <a:off x="4864563" y="1524198"/>
            <a:ext cx="1040100" cy="1000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8" name="Google Shape;958;p65"/>
          <p:cNvSpPr/>
          <p:nvPr/>
        </p:nvSpPr>
        <p:spPr>
          <a:xfrm>
            <a:off x="3199375" y="3148336"/>
            <a:ext cx="1040100" cy="1000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9" name="Google Shape;959;p65"/>
          <p:cNvSpPr/>
          <p:nvPr/>
        </p:nvSpPr>
        <p:spPr>
          <a:xfrm>
            <a:off x="4864563" y="3148336"/>
            <a:ext cx="1040100" cy="1000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0" name="Google Shape;960;p65"/>
          <p:cNvSpPr txBox="1">
            <a:spLocks noGrp="1"/>
          </p:cNvSpPr>
          <p:nvPr>
            <p:ph type="title"/>
          </p:nvPr>
        </p:nvSpPr>
        <p:spPr>
          <a:xfrm>
            <a:off x="476100"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Reusable Rugged Folder</a:t>
            </a:r>
            <a:endParaRPr/>
          </a:p>
        </p:txBody>
      </p:sp>
      <p:sp>
        <p:nvSpPr>
          <p:cNvPr id="961" name="Google Shape;961;p65"/>
          <p:cNvSpPr txBox="1"/>
          <p:nvPr/>
        </p:nvSpPr>
        <p:spPr>
          <a:xfrm>
            <a:off x="1310356" y="1497092"/>
            <a:ext cx="1750200" cy="475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100"/>
              </a:spcAft>
              <a:buClr>
                <a:srgbClr val="000000"/>
              </a:buClr>
              <a:buSzTx/>
              <a:buFont typeface="Arial"/>
              <a:buNone/>
              <a:tabLst/>
              <a:defRPr/>
            </a:pPr>
            <a:r>
              <a:rPr kumimoji="0" lang="en"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rPr>
              <a:t>Pick up</a:t>
            </a:r>
            <a:endParaRPr kumimoji="0"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endParaRPr>
          </a:p>
        </p:txBody>
      </p:sp>
      <p:sp>
        <p:nvSpPr>
          <p:cNvPr id="962" name="Google Shape;962;p65"/>
          <p:cNvSpPr txBox="1"/>
          <p:nvPr/>
        </p:nvSpPr>
        <p:spPr>
          <a:xfrm>
            <a:off x="6083731" y="1497092"/>
            <a:ext cx="1887189" cy="47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100"/>
              </a:spcAft>
              <a:buClr>
                <a:srgbClr val="000000"/>
              </a:buClr>
              <a:buSzTx/>
              <a:buFont typeface="Arial"/>
              <a:buNone/>
              <a:tabLst/>
              <a:defRPr/>
            </a:pPr>
            <a:r>
              <a:rPr kumimoji="0" lang="en"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rPr>
              <a:t>The </a:t>
            </a:r>
            <a:r>
              <a:rPr lang="en" sz="2000">
                <a:solidFill>
                  <a:srgbClr val="3F3D3D"/>
                </a:solidFill>
                <a:latin typeface="Montserrat ExtraBold"/>
                <a:ea typeface="Montserrat ExtraBold"/>
                <a:cs typeface="Montserrat ExtraBold"/>
                <a:sym typeface="Montserrat ExtraBold"/>
              </a:rPr>
              <a:t>receiver</a:t>
            </a:r>
            <a:endParaRPr kumimoji="0"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endParaRPr>
          </a:p>
        </p:txBody>
      </p:sp>
      <p:sp>
        <p:nvSpPr>
          <p:cNvPr id="963" name="Google Shape;963;p65"/>
          <p:cNvSpPr txBox="1"/>
          <p:nvPr/>
        </p:nvSpPr>
        <p:spPr>
          <a:xfrm>
            <a:off x="6083738" y="1998600"/>
            <a:ext cx="1750200" cy="475500"/>
          </a:xfrm>
          <a:prstGeom prst="rect">
            <a:avLst/>
          </a:prstGeom>
          <a:noFill/>
          <a:ln>
            <a:noFill/>
          </a:ln>
        </p:spPr>
        <p:txBody>
          <a:bodyPr spcFirstLastPara="1" wrap="square" lIns="91425" tIns="91425" rIns="91425" bIns="91425" anchor="ctr" anchorCtr="0">
            <a:noAutofit/>
          </a:bodyPr>
          <a:lstStyle/>
          <a:p>
            <a:pPr>
              <a:spcAft>
                <a:spcPts val="100"/>
              </a:spcAft>
              <a:defRPr/>
            </a:pPr>
            <a:r>
              <a:rPr lang="en">
                <a:solidFill>
                  <a:srgbClr val="3F3D3D"/>
                </a:solidFill>
                <a:latin typeface="Hind Medium"/>
                <a:ea typeface="Hind Medium"/>
                <a:cs typeface="Hind Medium"/>
                <a:sym typeface="Hind Medium"/>
              </a:rPr>
              <a:t>They will enter the secure code and </a:t>
            </a:r>
            <a:r>
              <a:rPr lang="en-US">
                <a:solidFill>
                  <a:srgbClr val="3F3D3D"/>
                </a:solidFill>
                <a:latin typeface="Hind Medium"/>
                <a:ea typeface="Hind Medium"/>
                <a:cs typeface="Hind Medium"/>
                <a:sym typeface="Hind Medium"/>
              </a:rPr>
              <a:t>opens the package</a:t>
            </a:r>
            <a:endParaRPr kumimoji="0" lang="en-US" sz="1400" b="0" i="0" u="none" strike="noStrike" kern="0" cap="none" spc="0" normalizeH="0" baseline="0" noProof="0">
              <a:ln>
                <a:noFill/>
              </a:ln>
              <a:solidFill>
                <a:srgbClr val="3F3D3D"/>
              </a:solidFill>
              <a:effectLst/>
              <a:uLnTx/>
              <a:uFillTx/>
              <a:latin typeface="Hind Medium"/>
              <a:ea typeface="Hind Medium"/>
              <a:cs typeface="Hind Medium"/>
              <a:sym typeface="Hind Medium"/>
            </a:endParaRPr>
          </a:p>
        </p:txBody>
      </p:sp>
      <p:sp>
        <p:nvSpPr>
          <p:cNvPr id="964" name="Google Shape;964;p65"/>
          <p:cNvSpPr txBox="1"/>
          <p:nvPr/>
        </p:nvSpPr>
        <p:spPr>
          <a:xfrm>
            <a:off x="1066787" y="2007671"/>
            <a:ext cx="1993914" cy="466429"/>
          </a:xfrm>
          <a:prstGeom prst="rect">
            <a:avLst/>
          </a:prstGeom>
          <a:noFill/>
          <a:ln>
            <a:noFill/>
          </a:ln>
        </p:spPr>
        <p:txBody>
          <a:bodyPr spcFirstLastPara="1" wrap="square" lIns="91425" tIns="91425" rIns="91425" bIns="91425" anchor="ctr" anchorCtr="0">
            <a:noAutofit/>
          </a:bodyPr>
          <a:lstStyle/>
          <a:p>
            <a:pPr algn="r">
              <a:spcAft>
                <a:spcPts val="100"/>
              </a:spcAft>
              <a:defRPr/>
            </a:pPr>
            <a:r>
              <a:rPr kumimoji="0" lang="en" sz="1400" b="0" i="0" u="none" strike="noStrike" kern="0" cap="none" spc="0" normalizeH="0" baseline="0" noProof="0">
                <a:ln>
                  <a:noFill/>
                </a:ln>
                <a:solidFill>
                  <a:srgbClr val="3F3D3D"/>
                </a:solidFill>
                <a:effectLst/>
                <a:uLnTx/>
                <a:uFillTx/>
                <a:latin typeface="Hind Medium"/>
                <a:ea typeface="Hind Medium"/>
                <a:cs typeface="Hind Medium"/>
                <a:sym typeface="Hind Medium"/>
              </a:rPr>
              <a:t>The driver picks up the package and </a:t>
            </a:r>
            <a:r>
              <a:rPr lang="en">
                <a:solidFill>
                  <a:srgbClr val="3F3D3D"/>
                </a:solidFill>
                <a:latin typeface="Hind Medium"/>
                <a:ea typeface="Hind Medium"/>
                <a:cs typeface="Hind Medium"/>
                <a:sym typeface="Hind Medium"/>
              </a:rPr>
              <a:t>places </a:t>
            </a:r>
            <a:r>
              <a:rPr kumimoji="0" lang="en" sz="1400" b="0" i="0" u="none" strike="noStrike" kern="0" cap="none" spc="0" normalizeH="0" baseline="0" noProof="0">
                <a:ln>
                  <a:noFill/>
                </a:ln>
                <a:solidFill>
                  <a:srgbClr val="3F3D3D"/>
                </a:solidFill>
                <a:effectLst/>
                <a:uLnTx/>
                <a:uFillTx/>
                <a:latin typeface="Hind Medium"/>
                <a:ea typeface="Hind Medium"/>
                <a:cs typeface="Hind Medium"/>
                <a:sym typeface="Hind Medium"/>
              </a:rPr>
              <a:t>it in the secure folder</a:t>
            </a:r>
            <a:endParaRPr kumimoji="0" lang="en-US" sz="1400" b="0" i="0" u="none" strike="noStrike" kern="0" cap="none" spc="0" normalizeH="0" baseline="0" noProof="0">
              <a:ln>
                <a:noFill/>
              </a:ln>
              <a:solidFill>
                <a:srgbClr val="3F3D3D"/>
              </a:solidFill>
              <a:effectLst/>
              <a:uLnTx/>
              <a:uFillTx/>
              <a:latin typeface="Hind Medium"/>
              <a:ea typeface="Hind Medium"/>
              <a:cs typeface="Hind Medium"/>
              <a:sym typeface="Hind Medium"/>
            </a:endParaRPr>
          </a:p>
        </p:txBody>
      </p:sp>
      <p:sp>
        <p:nvSpPr>
          <p:cNvPr id="965" name="Google Shape;965;p65"/>
          <p:cNvSpPr txBox="1"/>
          <p:nvPr/>
        </p:nvSpPr>
        <p:spPr>
          <a:xfrm>
            <a:off x="1310356" y="3148426"/>
            <a:ext cx="1750200" cy="475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100"/>
              </a:spcAft>
              <a:buClr>
                <a:srgbClr val="000000"/>
              </a:buClr>
              <a:buSzTx/>
              <a:buFont typeface="Arial"/>
              <a:buNone/>
              <a:tabLst/>
              <a:defRPr/>
            </a:pPr>
            <a:r>
              <a:rPr kumimoji="0" lang="en"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rPr>
              <a:t>Reuse it</a:t>
            </a:r>
            <a:endParaRPr kumimoji="0"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endParaRPr>
          </a:p>
        </p:txBody>
      </p:sp>
      <p:sp>
        <p:nvSpPr>
          <p:cNvPr id="966" name="Google Shape;966;p65"/>
          <p:cNvSpPr txBox="1"/>
          <p:nvPr/>
        </p:nvSpPr>
        <p:spPr>
          <a:xfrm>
            <a:off x="6083732" y="3148425"/>
            <a:ext cx="1750200" cy="47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100"/>
              </a:spcAft>
              <a:buClr>
                <a:srgbClr val="000000"/>
              </a:buClr>
              <a:buSzTx/>
              <a:buFont typeface="Arial"/>
              <a:buNone/>
              <a:tabLst/>
              <a:defRPr/>
            </a:pPr>
            <a:r>
              <a:rPr lang="en" sz="2000">
                <a:solidFill>
                  <a:srgbClr val="3F3D3D"/>
                </a:solidFill>
                <a:latin typeface="Montserrat ExtraBold"/>
                <a:ea typeface="Montserrat ExtraBold"/>
                <a:cs typeface="Montserrat ExtraBold"/>
                <a:sym typeface="Montserrat ExtraBold"/>
              </a:rPr>
              <a:t>Delivery</a:t>
            </a:r>
            <a:endParaRPr kumimoji="0" sz="2000" b="0" i="0" u="none" strike="noStrike" kern="0" cap="none" spc="0" normalizeH="0" baseline="0" noProof="0">
              <a:ln>
                <a:noFill/>
              </a:ln>
              <a:solidFill>
                <a:srgbClr val="3F3D3D"/>
              </a:solidFill>
              <a:effectLst/>
              <a:uLnTx/>
              <a:uFillTx/>
              <a:latin typeface="Montserrat ExtraBold"/>
              <a:ea typeface="Montserrat ExtraBold"/>
              <a:cs typeface="Montserrat ExtraBold"/>
              <a:sym typeface="Montserrat ExtraBold"/>
            </a:endParaRPr>
          </a:p>
        </p:txBody>
      </p:sp>
      <p:sp>
        <p:nvSpPr>
          <p:cNvPr id="967" name="Google Shape;967;p65"/>
          <p:cNvSpPr txBox="1"/>
          <p:nvPr/>
        </p:nvSpPr>
        <p:spPr>
          <a:xfrm>
            <a:off x="6083738" y="3653525"/>
            <a:ext cx="1750200" cy="47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100"/>
              </a:spcAft>
              <a:buClr>
                <a:srgbClr val="000000"/>
              </a:buClr>
              <a:buSzTx/>
              <a:buFont typeface="Arial"/>
              <a:buNone/>
              <a:tabLst/>
              <a:defRPr/>
            </a:pPr>
            <a:endParaRPr kumimoji="0" sz="1400" b="0" i="0" u="none" strike="noStrike" kern="0" cap="none" spc="0" normalizeH="0" baseline="0" noProof="0">
              <a:ln>
                <a:noFill/>
              </a:ln>
              <a:solidFill>
                <a:srgbClr val="3F3D3D"/>
              </a:solidFill>
              <a:effectLst/>
              <a:uLnTx/>
              <a:uFillTx/>
              <a:latin typeface="Hind Medium"/>
              <a:ea typeface="Hind Medium"/>
              <a:cs typeface="Hind Medium"/>
              <a:sym typeface="Hind Medium"/>
            </a:endParaRPr>
          </a:p>
        </p:txBody>
      </p:sp>
      <p:sp>
        <p:nvSpPr>
          <p:cNvPr id="968" name="Google Shape;968;p65"/>
          <p:cNvSpPr txBox="1"/>
          <p:nvPr/>
        </p:nvSpPr>
        <p:spPr>
          <a:xfrm>
            <a:off x="1071775" y="3653525"/>
            <a:ext cx="1989000" cy="475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100"/>
              </a:spcAft>
              <a:buClr>
                <a:srgbClr val="000000"/>
              </a:buClr>
              <a:buSzTx/>
              <a:buFont typeface="Arial"/>
              <a:buNone/>
              <a:tabLst/>
              <a:defRPr/>
            </a:pPr>
            <a:r>
              <a:rPr kumimoji="0" lang="en" sz="1400" b="0" i="0" u="none" strike="noStrike" kern="0" cap="none" spc="0" normalizeH="0" baseline="0" noProof="0">
                <a:ln>
                  <a:noFill/>
                </a:ln>
                <a:solidFill>
                  <a:srgbClr val="3F3D3D"/>
                </a:solidFill>
                <a:effectLst/>
                <a:uLnTx/>
                <a:uFillTx/>
                <a:latin typeface="Hind Medium"/>
                <a:ea typeface="Hind Medium"/>
                <a:cs typeface="Hind Medium"/>
                <a:sym typeface="Hind Medium"/>
              </a:rPr>
              <a:t>Clear the code and reuse it</a:t>
            </a:r>
            <a:endParaRPr kumimoji="0" sz="1400" b="0" i="0" u="none" strike="noStrike" kern="0" cap="none" spc="0" normalizeH="0" baseline="0" noProof="0">
              <a:ln>
                <a:noFill/>
              </a:ln>
              <a:solidFill>
                <a:srgbClr val="3F3D3D"/>
              </a:solidFill>
              <a:effectLst/>
              <a:uLnTx/>
              <a:uFillTx/>
              <a:latin typeface="Hind Medium"/>
              <a:ea typeface="Hind Medium"/>
              <a:cs typeface="Hind Medium"/>
              <a:sym typeface="Hind Medium"/>
            </a:endParaRPr>
          </a:p>
        </p:txBody>
      </p:sp>
      <p:cxnSp>
        <p:nvCxnSpPr>
          <p:cNvPr id="992" name="Google Shape;992;p65"/>
          <p:cNvCxnSpPr>
            <a:stCxn id="956" idx="3"/>
            <a:endCxn id="957" idx="1"/>
          </p:cNvCxnSpPr>
          <p:nvPr/>
        </p:nvCxnSpPr>
        <p:spPr>
          <a:xfrm>
            <a:off x="4239475" y="2024448"/>
            <a:ext cx="625200" cy="0"/>
          </a:xfrm>
          <a:prstGeom prst="straightConnector1">
            <a:avLst/>
          </a:prstGeom>
          <a:noFill/>
          <a:ln w="9525" cap="flat" cmpd="sng">
            <a:solidFill>
              <a:schemeClr val="lt2"/>
            </a:solidFill>
            <a:prstDash val="solid"/>
            <a:round/>
            <a:headEnd type="none" w="med" len="med"/>
            <a:tailEnd type="triangle" w="med" len="med"/>
          </a:ln>
        </p:spPr>
      </p:cxnSp>
      <p:cxnSp>
        <p:nvCxnSpPr>
          <p:cNvPr id="993" name="Google Shape;993;p65"/>
          <p:cNvCxnSpPr>
            <a:stCxn id="957" idx="2"/>
            <a:endCxn id="959" idx="0"/>
          </p:cNvCxnSpPr>
          <p:nvPr/>
        </p:nvCxnSpPr>
        <p:spPr>
          <a:xfrm>
            <a:off x="5384613" y="2524698"/>
            <a:ext cx="0" cy="623700"/>
          </a:xfrm>
          <a:prstGeom prst="straightConnector1">
            <a:avLst/>
          </a:prstGeom>
          <a:noFill/>
          <a:ln w="9525" cap="flat" cmpd="sng">
            <a:solidFill>
              <a:schemeClr val="lt2"/>
            </a:solidFill>
            <a:prstDash val="solid"/>
            <a:round/>
            <a:headEnd type="none" w="med" len="med"/>
            <a:tailEnd type="triangle" w="med" len="med"/>
          </a:ln>
        </p:spPr>
      </p:cxnSp>
      <p:cxnSp>
        <p:nvCxnSpPr>
          <p:cNvPr id="994" name="Google Shape;994;p65"/>
          <p:cNvCxnSpPr>
            <a:stCxn id="959" idx="1"/>
            <a:endCxn id="958" idx="3"/>
          </p:cNvCxnSpPr>
          <p:nvPr/>
        </p:nvCxnSpPr>
        <p:spPr>
          <a:xfrm rot="10800000">
            <a:off x="4239363" y="3648586"/>
            <a:ext cx="625200" cy="0"/>
          </a:xfrm>
          <a:prstGeom prst="straightConnector1">
            <a:avLst/>
          </a:prstGeom>
          <a:noFill/>
          <a:ln w="9525" cap="flat" cmpd="sng">
            <a:solidFill>
              <a:schemeClr val="lt2"/>
            </a:solidFill>
            <a:prstDash val="solid"/>
            <a:round/>
            <a:headEnd type="none" w="med" len="med"/>
            <a:tailEnd type="triangle" w="med" len="med"/>
          </a:ln>
        </p:spPr>
      </p:cxnSp>
      <p:cxnSp>
        <p:nvCxnSpPr>
          <p:cNvPr id="995" name="Google Shape;995;p65"/>
          <p:cNvCxnSpPr>
            <a:stCxn id="958" idx="0"/>
            <a:endCxn id="956" idx="2"/>
          </p:cNvCxnSpPr>
          <p:nvPr/>
        </p:nvCxnSpPr>
        <p:spPr>
          <a:xfrm rot="10800000">
            <a:off x="3719425" y="2524636"/>
            <a:ext cx="0" cy="623700"/>
          </a:xfrm>
          <a:prstGeom prst="straightConnector1">
            <a:avLst/>
          </a:prstGeom>
          <a:noFill/>
          <a:ln w="9525" cap="flat" cmpd="sng">
            <a:solidFill>
              <a:schemeClr val="lt2"/>
            </a:solidFill>
            <a:prstDash val="solid"/>
            <a:round/>
            <a:headEnd type="none" w="med" len="med"/>
            <a:tailEnd type="triangle" w="med" len="med"/>
          </a:ln>
        </p:spPr>
      </p:cxnSp>
      <p:pic>
        <p:nvPicPr>
          <p:cNvPr id="1026" name="Picture 2" descr="Box, internet, safe, safebox, security, things, vault icon">
            <a:extLst>
              <a:ext uri="{FF2B5EF4-FFF2-40B4-BE49-F238E27FC236}">
                <a16:creationId xmlns:a16="http://schemas.microsoft.com/office/drawing/2014/main" id="{B7C6056A-CA1D-D61B-577E-FB64C8B0A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767" y="1605079"/>
            <a:ext cx="826168" cy="826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cret Icon - Top Secret Icon Vector Stock Illustration 130960247 ...">
            <a:extLst>
              <a:ext uri="{FF2B5EF4-FFF2-40B4-BE49-F238E27FC236}">
                <a16:creationId xmlns:a16="http://schemas.microsoft.com/office/drawing/2014/main" id="{7A46F434-5409-5098-E319-F40C8C4A0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838" y="1723322"/>
            <a:ext cx="749662" cy="749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fe Opened Svg Png Icon Free Download (#571430) - OnlineWebFonts.COM">
            <a:extLst>
              <a:ext uri="{FF2B5EF4-FFF2-40B4-BE49-F238E27FC236}">
                <a16:creationId xmlns:a16="http://schemas.microsoft.com/office/drawing/2014/main" id="{DCE0ACB3-8115-FAE9-C943-52402F71E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014" y="3347316"/>
            <a:ext cx="625197" cy="6265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Box, internet, safe, safebox, security, things, vault icon">
            <a:extLst>
              <a:ext uri="{FF2B5EF4-FFF2-40B4-BE49-F238E27FC236}">
                <a16:creationId xmlns:a16="http://schemas.microsoft.com/office/drawing/2014/main" id="{CDFD00F0-8FF4-78FF-4996-A48BFF124B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507"/>
          <a:stretch/>
        </p:blipFill>
        <p:spPr bwMode="auto">
          <a:xfrm>
            <a:off x="3323658" y="3400350"/>
            <a:ext cx="826168" cy="62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72"/>
          <p:cNvSpPr txBox="1">
            <a:spLocks noGrp="1"/>
          </p:cNvSpPr>
          <p:nvPr>
            <p:ph type="title"/>
          </p:nvPr>
        </p:nvSpPr>
        <p:spPr>
          <a:xfrm>
            <a:off x="3405000" y="1832050"/>
            <a:ext cx="5262600" cy="166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183" name="Google Shape;1183;p72"/>
          <p:cNvSpPr txBox="1">
            <a:spLocks noGrp="1"/>
          </p:cNvSpPr>
          <p:nvPr>
            <p:ph type="title" idx="2"/>
          </p:nvPr>
        </p:nvSpPr>
        <p:spPr>
          <a:xfrm>
            <a:off x="5507850" y="578550"/>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184" name="Google Shape;1184;p72"/>
          <p:cNvSpPr txBox="1">
            <a:spLocks noGrp="1"/>
          </p:cNvSpPr>
          <p:nvPr>
            <p:ph type="subTitle" idx="1"/>
          </p:nvPr>
        </p:nvSpPr>
        <p:spPr>
          <a:xfrm>
            <a:off x="4495800" y="3737835"/>
            <a:ext cx="3081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pic>
        <p:nvPicPr>
          <p:cNvPr id="5" name="Picture 4">
            <a:extLst>
              <a:ext uri="{FF2B5EF4-FFF2-40B4-BE49-F238E27FC236}">
                <a16:creationId xmlns:a16="http://schemas.microsoft.com/office/drawing/2014/main" id="{22FA5EA7-35EA-A76D-CFF3-FA9377244322}"/>
              </a:ext>
            </a:extLst>
          </p:cNvPr>
          <p:cNvPicPr>
            <a:picLocks noChangeAspect="1"/>
          </p:cNvPicPr>
          <p:nvPr/>
        </p:nvPicPr>
        <p:blipFill>
          <a:blip r:embed="rId3"/>
          <a:stretch>
            <a:fillRect/>
          </a:stretch>
        </p:blipFill>
        <p:spPr>
          <a:xfrm>
            <a:off x="471300" y="450850"/>
            <a:ext cx="2933700" cy="42418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p:nvPr/>
        </p:nvSpPr>
        <p:spPr>
          <a:xfrm flipH="1">
            <a:off x="2590625" y="616075"/>
            <a:ext cx="5834100" cy="3911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title"/>
          </p:nvPr>
        </p:nvSpPr>
        <p:spPr>
          <a:xfrm>
            <a:off x="2964137" y="818855"/>
            <a:ext cx="5276407"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76" name="Google Shape;376;p48"/>
          <p:cNvSpPr txBox="1">
            <a:spLocks noGrp="1"/>
          </p:cNvSpPr>
          <p:nvPr>
            <p:ph type="subTitle" idx="1"/>
          </p:nvPr>
        </p:nvSpPr>
        <p:spPr>
          <a:xfrm>
            <a:off x="3412023" y="1545473"/>
            <a:ext cx="4314900" cy="149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a:solidFill>
                  <a:schemeClr val="tx2"/>
                </a:solidFill>
                <a:effectLst/>
                <a:latin typeface="Söhne"/>
              </a:rPr>
              <a:t>Summarize the key points of the application and how Python is used to create it. You could also discuss any future plans for the application or any improvements that could be made.</a:t>
            </a:r>
            <a:endParaRPr lang="en-US">
              <a:solidFill>
                <a:schemeClr val="tx2"/>
              </a:solidFill>
            </a:endParaRPr>
          </a:p>
        </p:txBody>
      </p:sp>
      <p:grpSp>
        <p:nvGrpSpPr>
          <p:cNvPr id="377" name="Google Shape;377;p48"/>
          <p:cNvGrpSpPr/>
          <p:nvPr/>
        </p:nvGrpSpPr>
        <p:grpSpPr>
          <a:xfrm flipH="1">
            <a:off x="1173849" y="3303473"/>
            <a:ext cx="879062" cy="879062"/>
            <a:chOff x="1190625" y="238125"/>
            <a:chExt cx="5238750" cy="5238750"/>
          </a:xfrm>
        </p:grpSpPr>
        <p:sp>
          <p:nvSpPr>
            <p:cNvPr id="378" name="Google Shape;378;p48"/>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8"/>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8"/>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8"/>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8"/>
          <p:cNvGrpSpPr/>
          <p:nvPr/>
        </p:nvGrpSpPr>
        <p:grpSpPr>
          <a:xfrm>
            <a:off x="1308654" y="1036151"/>
            <a:ext cx="611384" cy="607389"/>
            <a:chOff x="3863900" y="4993625"/>
            <a:chExt cx="482050" cy="478900"/>
          </a:xfrm>
        </p:grpSpPr>
        <p:sp>
          <p:nvSpPr>
            <p:cNvPr id="416" name="Google Shape;416;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1307695" y="2078796"/>
            <a:ext cx="611362" cy="466017"/>
            <a:chOff x="6880800" y="1218000"/>
            <a:chExt cx="501075" cy="381950"/>
          </a:xfrm>
        </p:grpSpPr>
        <p:sp>
          <p:nvSpPr>
            <p:cNvPr id="421" name="Google Shape;421;p48"/>
            <p:cNvSpPr/>
            <p:nvPr/>
          </p:nvSpPr>
          <p:spPr>
            <a:xfrm>
              <a:off x="7263975" y="1540975"/>
              <a:ext cx="57725" cy="58975"/>
            </a:xfrm>
            <a:custGeom>
              <a:avLst/>
              <a:gdLst/>
              <a:ahLst/>
              <a:cxnLst/>
              <a:rect l="l" t="t" r="r" b="b"/>
              <a:pathLst>
                <a:path w="2309" h="2359" extrusionOk="0">
                  <a:moveTo>
                    <a:pt x="934" y="0"/>
                  </a:moveTo>
                  <a:lnTo>
                    <a:pt x="688" y="99"/>
                  </a:lnTo>
                  <a:lnTo>
                    <a:pt x="491" y="197"/>
                  </a:lnTo>
                  <a:lnTo>
                    <a:pt x="344" y="344"/>
                  </a:lnTo>
                  <a:lnTo>
                    <a:pt x="197" y="492"/>
                  </a:lnTo>
                  <a:lnTo>
                    <a:pt x="49" y="688"/>
                  </a:lnTo>
                  <a:lnTo>
                    <a:pt x="0" y="934"/>
                  </a:lnTo>
                  <a:lnTo>
                    <a:pt x="0" y="1179"/>
                  </a:lnTo>
                  <a:lnTo>
                    <a:pt x="0" y="1425"/>
                  </a:lnTo>
                  <a:lnTo>
                    <a:pt x="49" y="1622"/>
                  </a:lnTo>
                  <a:lnTo>
                    <a:pt x="197" y="1818"/>
                  </a:lnTo>
                  <a:lnTo>
                    <a:pt x="344" y="2014"/>
                  </a:lnTo>
                  <a:lnTo>
                    <a:pt x="491" y="2162"/>
                  </a:lnTo>
                  <a:lnTo>
                    <a:pt x="688" y="2260"/>
                  </a:lnTo>
                  <a:lnTo>
                    <a:pt x="934" y="2309"/>
                  </a:lnTo>
                  <a:lnTo>
                    <a:pt x="1130" y="2358"/>
                  </a:lnTo>
                  <a:lnTo>
                    <a:pt x="1376" y="2309"/>
                  </a:lnTo>
                  <a:lnTo>
                    <a:pt x="1621" y="2260"/>
                  </a:lnTo>
                  <a:lnTo>
                    <a:pt x="1818" y="2162"/>
                  </a:lnTo>
                  <a:lnTo>
                    <a:pt x="1965" y="2014"/>
                  </a:lnTo>
                  <a:lnTo>
                    <a:pt x="2112" y="1818"/>
                  </a:lnTo>
                  <a:lnTo>
                    <a:pt x="2260" y="1622"/>
                  </a:lnTo>
                  <a:lnTo>
                    <a:pt x="2309" y="1425"/>
                  </a:lnTo>
                  <a:lnTo>
                    <a:pt x="2309" y="1179"/>
                  </a:lnTo>
                  <a:lnTo>
                    <a:pt x="2309" y="934"/>
                  </a:lnTo>
                  <a:lnTo>
                    <a:pt x="2260" y="688"/>
                  </a:lnTo>
                  <a:lnTo>
                    <a:pt x="2112" y="492"/>
                  </a:lnTo>
                  <a:lnTo>
                    <a:pt x="1965" y="344"/>
                  </a:lnTo>
                  <a:lnTo>
                    <a:pt x="1818" y="197"/>
                  </a:lnTo>
                  <a:lnTo>
                    <a:pt x="1621"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7263975" y="1540975"/>
              <a:ext cx="57725" cy="58975"/>
            </a:xfrm>
            <a:custGeom>
              <a:avLst/>
              <a:gdLst/>
              <a:ahLst/>
              <a:cxnLst/>
              <a:rect l="l" t="t" r="r" b="b"/>
              <a:pathLst>
                <a:path w="2309" h="2359" fill="none" extrusionOk="0">
                  <a:moveTo>
                    <a:pt x="2309" y="1179"/>
                  </a:moveTo>
                  <a:lnTo>
                    <a:pt x="2309" y="1179"/>
                  </a:lnTo>
                  <a:lnTo>
                    <a:pt x="2309" y="1425"/>
                  </a:lnTo>
                  <a:lnTo>
                    <a:pt x="2260" y="1622"/>
                  </a:lnTo>
                  <a:lnTo>
                    <a:pt x="2112" y="1818"/>
                  </a:lnTo>
                  <a:lnTo>
                    <a:pt x="1965" y="2014"/>
                  </a:lnTo>
                  <a:lnTo>
                    <a:pt x="1818" y="2162"/>
                  </a:lnTo>
                  <a:lnTo>
                    <a:pt x="1621" y="2260"/>
                  </a:lnTo>
                  <a:lnTo>
                    <a:pt x="1376" y="2309"/>
                  </a:lnTo>
                  <a:lnTo>
                    <a:pt x="1130" y="2358"/>
                  </a:lnTo>
                  <a:lnTo>
                    <a:pt x="1130" y="2358"/>
                  </a:lnTo>
                  <a:lnTo>
                    <a:pt x="934" y="2309"/>
                  </a:lnTo>
                  <a:lnTo>
                    <a:pt x="688" y="2260"/>
                  </a:lnTo>
                  <a:lnTo>
                    <a:pt x="491" y="2162"/>
                  </a:lnTo>
                  <a:lnTo>
                    <a:pt x="344" y="2014"/>
                  </a:lnTo>
                  <a:lnTo>
                    <a:pt x="197" y="1818"/>
                  </a:lnTo>
                  <a:lnTo>
                    <a:pt x="49" y="1622"/>
                  </a:lnTo>
                  <a:lnTo>
                    <a:pt x="0" y="1425"/>
                  </a:lnTo>
                  <a:lnTo>
                    <a:pt x="0" y="1179"/>
                  </a:lnTo>
                  <a:lnTo>
                    <a:pt x="0" y="1179"/>
                  </a:lnTo>
                  <a:lnTo>
                    <a:pt x="0" y="934"/>
                  </a:lnTo>
                  <a:lnTo>
                    <a:pt x="49" y="688"/>
                  </a:lnTo>
                  <a:lnTo>
                    <a:pt x="197" y="492"/>
                  </a:lnTo>
                  <a:lnTo>
                    <a:pt x="344" y="344"/>
                  </a:lnTo>
                  <a:lnTo>
                    <a:pt x="491" y="197"/>
                  </a:lnTo>
                  <a:lnTo>
                    <a:pt x="688" y="99"/>
                  </a:lnTo>
                  <a:lnTo>
                    <a:pt x="934" y="0"/>
                  </a:lnTo>
                  <a:lnTo>
                    <a:pt x="1130" y="0"/>
                  </a:lnTo>
                  <a:lnTo>
                    <a:pt x="1130" y="0"/>
                  </a:lnTo>
                  <a:lnTo>
                    <a:pt x="1376" y="0"/>
                  </a:lnTo>
                  <a:lnTo>
                    <a:pt x="1621" y="99"/>
                  </a:lnTo>
                  <a:lnTo>
                    <a:pt x="1818" y="197"/>
                  </a:lnTo>
                  <a:lnTo>
                    <a:pt x="1965" y="344"/>
                  </a:lnTo>
                  <a:lnTo>
                    <a:pt x="2112" y="492"/>
                  </a:lnTo>
                  <a:lnTo>
                    <a:pt x="2260" y="688"/>
                  </a:lnTo>
                  <a:lnTo>
                    <a:pt x="2309" y="934"/>
                  </a:lnTo>
                  <a:lnTo>
                    <a:pt x="2309" y="1179"/>
                  </a:lnTo>
                  <a:lnTo>
                    <a:pt x="2309"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73216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6970450" y="1540975"/>
              <a:ext cx="57750" cy="58975"/>
            </a:xfrm>
            <a:custGeom>
              <a:avLst/>
              <a:gdLst/>
              <a:ahLst/>
              <a:cxnLst/>
              <a:rect l="l" t="t" r="r" b="b"/>
              <a:pathLst>
                <a:path w="2310" h="2359" extrusionOk="0">
                  <a:moveTo>
                    <a:pt x="934" y="0"/>
                  </a:moveTo>
                  <a:lnTo>
                    <a:pt x="688" y="99"/>
                  </a:lnTo>
                  <a:lnTo>
                    <a:pt x="492" y="197"/>
                  </a:lnTo>
                  <a:lnTo>
                    <a:pt x="345" y="344"/>
                  </a:lnTo>
                  <a:lnTo>
                    <a:pt x="197" y="492"/>
                  </a:lnTo>
                  <a:lnTo>
                    <a:pt x="50" y="688"/>
                  </a:lnTo>
                  <a:lnTo>
                    <a:pt x="1" y="934"/>
                  </a:lnTo>
                  <a:lnTo>
                    <a:pt x="1" y="1179"/>
                  </a:lnTo>
                  <a:lnTo>
                    <a:pt x="1" y="1425"/>
                  </a:lnTo>
                  <a:lnTo>
                    <a:pt x="50" y="1622"/>
                  </a:lnTo>
                  <a:lnTo>
                    <a:pt x="197" y="1818"/>
                  </a:lnTo>
                  <a:lnTo>
                    <a:pt x="345" y="2014"/>
                  </a:lnTo>
                  <a:lnTo>
                    <a:pt x="492" y="2162"/>
                  </a:lnTo>
                  <a:lnTo>
                    <a:pt x="688" y="2260"/>
                  </a:lnTo>
                  <a:lnTo>
                    <a:pt x="934" y="2309"/>
                  </a:lnTo>
                  <a:lnTo>
                    <a:pt x="1131" y="2358"/>
                  </a:lnTo>
                  <a:lnTo>
                    <a:pt x="1376" y="2309"/>
                  </a:lnTo>
                  <a:lnTo>
                    <a:pt x="1622" y="2260"/>
                  </a:lnTo>
                  <a:lnTo>
                    <a:pt x="1818" y="2162"/>
                  </a:lnTo>
                  <a:lnTo>
                    <a:pt x="1966" y="2014"/>
                  </a:lnTo>
                  <a:lnTo>
                    <a:pt x="2113" y="1818"/>
                  </a:lnTo>
                  <a:lnTo>
                    <a:pt x="2211" y="1622"/>
                  </a:lnTo>
                  <a:lnTo>
                    <a:pt x="2310" y="1425"/>
                  </a:lnTo>
                  <a:lnTo>
                    <a:pt x="2310" y="1179"/>
                  </a:lnTo>
                  <a:lnTo>
                    <a:pt x="2310" y="934"/>
                  </a:lnTo>
                  <a:lnTo>
                    <a:pt x="2211" y="688"/>
                  </a:lnTo>
                  <a:lnTo>
                    <a:pt x="2113" y="492"/>
                  </a:lnTo>
                  <a:lnTo>
                    <a:pt x="1966" y="344"/>
                  </a:lnTo>
                  <a:lnTo>
                    <a:pt x="1818" y="197"/>
                  </a:lnTo>
                  <a:lnTo>
                    <a:pt x="1622"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6970450" y="1540975"/>
              <a:ext cx="57750" cy="58975"/>
            </a:xfrm>
            <a:custGeom>
              <a:avLst/>
              <a:gdLst/>
              <a:ahLst/>
              <a:cxnLst/>
              <a:rect l="l" t="t" r="r" b="b"/>
              <a:pathLst>
                <a:path w="2310" h="2359" fill="none" extrusionOk="0">
                  <a:moveTo>
                    <a:pt x="2310" y="1179"/>
                  </a:moveTo>
                  <a:lnTo>
                    <a:pt x="2310" y="1179"/>
                  </a:lnTo>
                  <a:lnTo>
                    <a:pt x="2310" y="1425"/>
                  </a:lnTo>
                  <a:lnTo>
                    <a:pt x="2211" y="1622"/>
                  </a:lnTo>
                  <a:lnTo>
                    <a:pt x="2113" y="1818"/>
                  </a:lnTo>
                  <a:lnTo>
                    <a:pt x="1966" y="2014"/>
                  </a:lnTo>
                  <a:lnTo>
                    <a:pt x="1818" y="2162"/>
                  </a:lnTo>
                  <a:lnTo>
                    <a:pt x="1622" y="2260"/>
                  </a:lnTo>
                  <a:lnTo>
                    <a:pt x="1376" y="2309"/>
                  </a:lnTo>
                  <a:lnTo>
                    <a:pt x="1131" y="2358"/>
                  </a:lnTo>
                  <a:lnTo>
                    <a:pt x="1131" y="2358"/>
                  </a:lnTo>
                  <a:lnTo>
                    <a:pt x="934" y="2309"/>
                  </a:lnTo>
                  <a:lnTo>
                    <a:pt x="688" y="2260"/>
                  </a:lnTo>
                  <a:lnTo>
                    <a:pt x="492" y="2162"/>
                  </a:lnTo>
                  <a:lnTo>
                    <a:pt x="345" y="2014"/>
                  </a:lnTo>
                  <a:lnTo>
                    <a:pt x="197" y="1818"/>
                  </a:lnTo>
                  <a:lnTo>
                    <a:pt x="50" y="1622"/>
                  </a:lnTo>
                  <a:lnTo>
                    <a:pt x="1" y="1425"/>
                  </a:lnTo>
                  <a:lnTo>
                    <a:pt x="1" y="1179"/>
                  </a:lnTo>
                  <a:lnTo>
                    <a:pt x="1" y="1179"/>
                  </a:lnTo>
                  <a:lnTo>
                    <a:pt x="1" y="934"/>
                  </a:lnTo>
                  <a:lnTo>
                    <a:pt x="50" y="688"/>
                  </a:lnTo>
                  <a:lnTo>
                    <a:pt x="197" y="492"/>
                  </a:lnTo>
                  <a:lnTo>
                    <a:pt x="345" y="344"/>
                  </a:lnTo>
                  <a:lnTo>
                    <a:pt x="492" y="197"/>
                  </a:lnTo>
                  <a:lnTo>
                    <a:pt x="688" y="99"/>
                  </a:lnTo>
                  <a:lnTo>
                    <a:pt x="934" y="0"/>
                  </a:lnTo>
                  <a:lnTo>
                    <a:pt x="1131" y="0"/>
                  </a:lnTo>
                  <a:lnTo>
                    <a:pt x="1131" y="0"/>
                  </a:lnTo>
                  <a:lnTo>
                    <a:pt x="1376" y="0"/>
                  </a:lnTo>
                  <a:lnTo>
                    <a:pt x="1622" y="99"/>
                  </a:lnTo>
                  <a:lnTo>
                    <a:pt x="1818" y="197"/>
                  </a:lnTo>
                  <a:lnTo>
                    <a:pt x="1966" y="344"/>
                  </a:lnTo>
                  <a:lnTo>
                    <a:pt x="2113" y="492"/>
                  </a:lnTo>
                  <a:lnTo>
                    <a:pt x="2211" y="688"/>
                  </a:lnTo>
                  <a:lnTo>
                    <a:pt x="2310" y="934"/>
                  </a:lnTo>
                  <a:lnTo>
                    <a:pt x="2310" y="1179"/>
                  </a:lnTo>
                  <a:lnTo>
                    <a:pt x="2310"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70281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8"/>
            <p:cNvSpPr/>
            <p:nvPr/>
          </p:nvSpPr>
          <p:spPr>
            <a:xfrm>
              <a:off x="7205025" y="1306400"/>
              <a:ext cx="109325" cy="116700"/>
            </a:xfrm>
            <a:custGeom>
              <a:avLst/>
              <a:gdLst/>
              <a:ahLst/>
              <a:cxnLst/>
              <a:rect l="l" t="t" r="r" b="b"/>
              <a:pathLst>
                <a:path w="4373" h="4668" extrusionOk="0">
                  <a:moveTo>
                    <a:pt x="0" y="1"/>
                  </a:moveTo>
                  <a:lnTo>
                    <a:pt x="0" y="4668"/>
                  </a:lnTo>
                  <a:lnTo>
                    <a:pt x="2702" y="4668"/>
                  </a:lnTo>
                  <a:lnTo>
                    <a:pt x="4372" y="2997"/>
                  </a:lnTo>
                  <a:lnTo>
                    <a:pt x="3488" y="394"/>
                  </a:lnTo>
                  <a:lnTo>
                    <a:pt x="3390" y="197"/>
                  </a:lnTo>
                  <a:lnTo>
                    <a:pt x="3292" y="99"/>
                  </a:lnTo>
                  <a:lnTo>
                    <a:pt x="3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7205025" y="1306400"/>
              <a:ext cx="109325" cy="116700"/>
            </a:xfrm>
            <a:custGeom>
              <a:avLst/>
              <a:gdLst/>
              <a:ahLst/>
              <a:cxnLst/>
              <a:rect l="l" t="t" r="r" b="b"/>
              <a:pathLst>
                <a:path w="4373" h="4668" fill="none" extrusionOk="0">
                  <a:moveTo>
                    <a:pt x="2948" y="1"/>
                  </a:moveTo>
                  <a:lnTo>
                    <a:pt x="0" y="1"/>
                  </a:lnTo>
                  <a:lnTo>
                    <a:pt x="0" y="4668"/>
                  </a:lnTo>
                  <a:lnTo>
                    <a:pt x="2702" y="4668"/>
                  </a:lnTo>
                  <a:lnTo>
                    <a:pt x="4372" y="2997"/>
                  </a:lnTo>
                  <a:lnTo>
                    <a:pt x="3488" y="394"/>
                  </a:lnTo>
                  <a:lnTo>
                    <a:pt x="3488" y="394"/>
                  </a:lnTo>
                  <a:lnTo>
                    <a:pt x="3390" y="197"/>
                  </a:lnTo>
                  <a:lnTo>
                    <a:pt x="3292" y="99"/>
                  </a:lnTo>
                  <a:lnTo>
                    <a:pt x="3095" y="1"/>
                  </a:lnTo>
                  <a:lnTo>
                    <a:pt x="2948" y="1"/>
                  </a:lnTo>
                  <a:lnTo>
                    <a:pt x="294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a:off x="727870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7205025" y="1404650"/>
              <a:ext cx="176850" cy="165825"/>
            </a:xfrm>
            <a:custGeom>
              <a:avLst/>
              <a:gdLst/>
              <a:ahLst/>
              <a:cxnLst/>
              <a:rect l="l" t="t" r="r" b="b"/>
              <a:pathLst>
                <a:path w="7074" h="6633" extrusionOk="0">
                  <a:moveTo>
                    <a:pt x="5109" y="1"/>
                  </a:moveTo>
                  <a:lnTo>
                    <a:pt x="3341" y="1769"/>
                  </a:lnTo>
                  <a:lnTo>
                    <a:pt x="3144" y="1867"/>
                  </a:lnTo>
                  <a:lnTo>
                    <a:pt x="2948" y="1917"/>
                  </a:lnTo>
                  <a:lnTo>
                    <a:pt x="0" y="1917"/>
                  </a:lnTo>
                  <a:lnTo>
                    <a:pt x="0" y="6632"/>
                  </a:lnTo>
                  <a:lnTo>
                    <a:pt x="1179" y="6632"/>
                  </a:lnTo>
                  <a:lnTo>
                    <a:pt x="1228" y="6141"/>
                  </a:lnTo>
                  <a:lnTo>
                    <a:pt x="1327" y="5699"/>
                  </a:lnTo>
                  <a:lnTo>
                    <a:pt x="1572" y="5306"/>
                  </a:lnTo>
                  <a:lnTo>
                    <a:pt x="1867" y="4962"/>
                  </a:lnTo>
                  <a:lnTo>
                    <a:pt x="2211" y="4667"/>
                  </a:lnTo>
                  <a:lnTo>
                    <a:pt x="2604" y="4471"/>
                  </a:lnTo>
                  <a:lnTo>
                    <a:pt x="3046" y="432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730" y="6583"/>
                  </a:lnTo>
                  <a:lnTo>
                    <a:pt x="6927" y="6436"/>
                  </a:lnTo>
                  <a:lnTo>
                    <a:pt x="7025" y="6239"/>
                  </a:lnTo>
                  <a:lnTo>
                    <a:pt x="7074" y="6043"/>
                  </a:lnTo>
                  <a:lnTo>
                    <a:pt x="7074" y="1327"/>
                  </a:lnTo>
                  <a:lnTo>
                    <a:pt x="7074" y="1180"/>
                  </a:lnTo>
                  <a:lnTo>
                    <a:pt x="6976" y="1032"/>
                  </a:lnTo>
                  <a:lnTo>
                    <a:pt x="6878" y="885"/>
                  </a:lnTo>
                  <a:lnTo>
                    <a:pt x="6730" y="787"/>
                  </a:lnTo>
                  <a:lnTo>
                    <a:pt x="5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p:nvPr/>
          </p:nvSpPr>
          <p:spPr>
            <a:xfrm>
              <a:off x="7205025" y="1404650"/>
              <a:ext cx="176850" cy="165825"/>
            </a:xfrm>
            <a:custGeom>
              <a:avLst/>
              <a:gdLst/>
              <a:ahLst/>
              <a:cxnLst/>
              <a:rect l="l" t="t" r="r" b="b"/>
              <a:pathLst>
                <a:path w="7074" h="6633" fill="none" extrusionOk="0">
                  <a:moveTo>
                    <a:pt x="6730" y="787"/>
                  </a:moveTo>
                  <a:lnTo>
                    <a:pt x="5109" y="1"/>
                  </a:lnTo>
                  <a:lnTo>
                    <a:pt x="3341" y="1769"/>
                  </a:lnTo>
                  <a:lnTo>
                    <a:pt x="3341" y="1769"/>
                  </a:lnTo>
                  <a:lnTo>
                    <a:pt x="3144" y="1867"/>
                  </a:lnTo>
                  <a:lnTo>
                    <a:pt x="2948" y="1917"/>
                  </a:lnTo>
                  <a:lnTo>
                    <a:pt x="0" y="1917"/>
                  </a:lnTo>
                  <a:lnTo>
                    <a:pt x="0" y="6632"/>
                  </a:lnTo>
                  <a:lnTo>
                    <a:pt x="1179" y="6632"/>
                  </a:lnTo>
                  <a:lnTo>
                    <a:pt x="1179" y="6632"/>
                  </a:lnTo>
                  <a:lnTo>
                    <a:pt x="1228" y="6141"/>
                  </a:lnTo>
                  <a:lnTo>
                    <a:pt x="1327" y="5699"/>
                  </a:lnTo>
                  <a:lnTo>
                    <a:pt x="1572" y="5306"/>
                  </a:lnTo>
                  <a:lnTo>
                    <a:pt x="1867" y="4962"/>
                  </a:lnTo>
                  <a:lnTo>
                    <a:pt x="2211" y="4667"/>
                  </a:lnTo>
                  <a:lnTo>
                    <a:pt x="2604" y="4471"/>
                  </a:lnTo>
                  <a:lnTo>
                    <a:pt x="3046" y="4324"/>
                  </a:lnTo>
                  <a:lnTo>
                    <a:pt x="3488" y="427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485" y="6632"/>
                  </a:lnTo>
                  <a:lnTo>
                    <a:pt x="6730" y="6583"/>
                  </a:lnTo>
                  <a:lnTo>
                    <a:pt x="6927" y="6436"/>
                  </a:lnTo>
                  <a:lnTo>
                    <a:pt x="7025" y="6239"/>
                  </a:lnTo>
                  <a:lnTo>
                    <a:pt x="7074" y="6043"/>
                  </a:lnTo>
                  <a:lnTo>
                    <a:pt x="7074" y="1327"/>
                  </a:lnTo>
                  <a:lnTo>
                    <a:pt x="7074" y="1327"/>
                  </a:lnTo>
                  <a:lnTo>
                    <a:pt x="7074" y="1180"/>
                  </a:lnTo>
                  <a:lnTo>
                    <a:pt x="6976" y="1032"/>
                  </a:lnTo>
                  <a:lnTo>
                    <a:pt x="6878" y="885"/>
                  </a:lnTo>
                  <a:lnTo>
                    <a:pt x="6730" y="787"/>
                  </a:lnTo>
                  <a:lnTo>
                    <a:pt x="6730" y="787"/>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p:nvPr/>
          </p:nvSpPr>
          <p:spPr>
            <a:xfrm>
              <a:off x="7373275" y="1424300"/>
              <a:ext cx="25" cy="25"/>
            </a:xfrm>
            <a:custGeom>
              <a:avLst/>
              <a:gdLst/>
              <a:ahLst/>
              <a:cxnLst/>
              <a:rect l="l" t="t" r="r" b="b"/>
              <a:pathLst>
                <a:path w="1" h="1" fill="none" extrusionOk="0">
                  <a:moveTo>
                    <a:pt x="0" y="1"/>
                  </a:moveTo>
                  <a:lnTo>
                    <a:pt x="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7013450" y="1306400"/>
              <a:ext cx="29475" cy="29500"/>
            </a:xfrm>
            <a:custGeom>
              <a:avLst/>
              <a:gdLst/>
              <a:ahLst/>
              <a:cxnLst/>
              <a:rect l="l" t="t" r="r" b="b"/>
              <a:pathLst>
                <a:path w="1179" h="1180" extrusionOk="0">
                  <a:moveTo>
                    <a:pt x="0" y="1"/>
                  </a:moveTo>
                  <a:lnTo>
                    <a:pt x="0" y="1180"/>
                  </a:lnTo>
                  <a:lnTo>
                    <a:pt x="1179" y="1180"/>
                  </a:lnTo>
                  <a:lnTo>
                    <a:pt x="1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6955725" y="1306400"/>
              <a:ext cx="146150" cy="146175"/>
            </a:xfrm>
            <a:custGeom>
              <a:avLst/>
              <a:gdLst/>
              <a:ahLst/>
              <a:cxnLst/>
              <a:rect l="l" t="t" r="r" b="b"/>
              <a:pathLst>
                <a:path w="5846" h="5847" extrusionOk="0">
                  <a:moveTo>
                    <a:pt x="0" y="1"/>
                  </a:moveTo>
                  <a:lnTo>
                    <a:pt x="0" y="5847"/>
                  </a:lnTo>
                  <a:lnTo>
                    <a:pt x="5846" y="5847"/>
                  </a:lnTo>
                  <a:lnTo>
                    <a:pt x="5846" y="1"/>
                  </a:lnTo>
                  <a:lnTo>
                    <a:pt x="4667" y="1"/>
                  </a:lnTo>
                  <a:lnTo>
                    <a:pt x="4667" y="1720"/>
                  </a:lnTo>
                  <a:lnTo>
                    <a:pt x="4618" y="1966"/>
                  </a:lnTo>
                  <a:lnTo>
                    <a:pt x="4520" y="2162"/>
                  </a:lnTo>
                  <a:lnTo>
                    <a:pt x="4323" y="2261"/>
                  </a:lnTo>
                  <a:lnTo>
                    <a:pt x="4077" y="2310"/>
                  </a:lnTo>
                  <a:lnTo>
                    <a:pt x="1720" y="2310"/>
                  </a:lnTo>
                  <a:lnTo>
                    <a:pt x="1523" y="2261"/>
                  </a:lnTo>
                  <a:lnTo>
                    <a:pt x="1327" y="2162"/>
                  </a:lnTo>
                  <a:lnTo>
                    <a:pt x="1179" y="1966"/>
                  </a:lnTo>
                  <a:lnTo>
                    <a:pt x="1130" y="1720"/>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8"/>
            <p:cNvSpPr/>
            <p:nvPr/>
          </p:nvSpPr>
          <p:spPr>
            <a:xfrm>
              <a:off x="6955725" y="1306400"/>
              <a:ext cx="146150" cy="146175"/>
            </a:xfrm>
            <a:custGeom>
              <a:avLst/>
              <a:gdLst/>
              <a:ahLst/>
              <a:cxnLst/>
              <a:rect l="l" t="t" r="r" b="b"/>
              <a:pathLst>
                <a:path w="5846" h="5847" fill="none" extrusionOk="0">
                  <a:moveTo>
                    <a:pt x="5846" y="1"/>
                  </a:moveTo>
                  <a:lnTo>
                    <a:pt x="4667" y="1"/>
                  </a:lnTo>
                  <a:lnTo>
                    <a:pt x="4667" y="1720"/>
                  </a:lnTo>
                  <a:lnTo>
                    <a:pt x="4667" y="1720"/>
                  </a:lnTo>
                  <a:lnTo>
                    <a:pt x="4618" y="1966"/>
                  </a:lnTo>
                  <a:lnTo>
                    <a:pt x="4520" y="2162"/>
                  </a:lnTo>
                  <a:lnTo>
                    <a:pt x="4323" y="2261"/>
                  </a:lnTo>
                  <a:lnTo>
                    <a:pt x="4077" y="2310"/>
                  </a:lnTo>
                  <a:lnTo>
                    <a:pt x="1720" y="2310"/>
                  </a:lnTo>
                  <a:lnTo>
                    <a:pt x="1720" y="2310"/>
                  </a:lnTo>
                  <a:lnTo>
                    <a:pt x="1523" y="2261"/>
                  </a:lnTo>
                  <a:lnTo>
                    <a:pt x="1327" y="2162"/>
                  </a:lnTo>
                  <a:lnTo>
                    <a:pt x="1179" y="1966"/>
                  </a:lnTo>
                  <a:lnTo>
                    <a:pt x="1130" y="1720"/>
                  </a:lnTo>
                  <a:lnTo>
                    <a:pt x="1130" y="1"/>
                  </a:lnTo>
                  <a:lnTo>
                    <a:pt x="0" y="1"/>
                  </a:lnTo>
                  <a:lnTo>
                    <a:pt x="0" y="5847"/>
                  </a:lnTo>
                  <a:lnTo>
                    <a:pt x="5846" y="5847"/>
                  </a:lnTo>
                  <a:lnTo>
                    <a:pt x="584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p:nvPr/>
          </p:nvSpPr>
          <p:spPr>
            <a:xfrm>
              <a:off x="710185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880800" y="1218000"/>
              <a:ext cx="294775" cy="352475"/>
            </a:xfrm>
            <a:custGeom>
              <a:avLst/>
              <a:gdLst/>
              <a:ahLst/>
              <a:cxnLst/>
              <a:rect l="l" t="t" r="r" b="b"/>
              <a:pathLst>
                <a:path w="11791" h="14099" extrusionOk="0">
                  <a:moveTo>
                    <a:pt x="9432" y="2358"/>
                  </a:moveTo>
                  <a:lnTo>
                    <a:pt x="9678" y="2407"/>
                  </a:lnTo>
                  <a:lnTo>
                    <a:pt x="9875" y="2505"/>
                  </a:lnTo>
                  <a:lnTo>
                    <a:pt x="9973" y="2702"/>
                  </a:lnTo>
                  <a:lnTo>
                    <a:pt x="10022" y="2947"/>
                  </a:lnTo>
                  <a:lnTo>
                    <a:pt x="10022" y="9972"/>
                  </a:lnTo>
                  <a:lnTo>
                    <a:pt x="9973" y="10218"/>
                  </a:lnTo>
                  <a:lnTo>
                    <a:pt x="9875" y="10414"/>
                  </a:lnTo>
                  <a:lnTo>
                    <a:pt x="9678" y="10512"/>
                  </a:lnTo>
                  <a:lnTo>
                    <a:pt x="9432" y="10562"/>
                  </a:lnTo>
                  <a:lnTo>
                    <a:pt x="2408" y="10562"/>
                  </a:lnTo>
                  <a:lnTo>
                    <a:pt x="2162" y="10512"/>
                  </a:lnTo>
                  <a:lnTo>
                    <a:pt x="1966" y="10414"/>
                  </a:lnTo>
                  <a:lnTo>
                    <a:pt x="1867" y="10218"/>
                  </a:lnTo>
                  <a:lnTo>
                    <a:pt x="1818" y="9972"/>
                  </a:lnTo>
                  <a:lnTo>
                    <a:pt x="1818" y="2947"/>
                  </a:lnTo>
                  <a:lnTo>
                    <a:pt x="1867" y="2702"/>
                  </a:lnTo>
                  <a:lnTo>
                    <a:pt x="1966" y="2505"/>
                  </a:lnTo>
                  <a:lnTo>
                    <a:pt x="2162" y="2407"/>
                  </a:lnTo>
                  <a:lnTo>
                    <a:pt x="2408" y="2358"/>
                  </a:lnTo>
                  <a:close/>
                  <a:moveTo>
                    <a:pt x="590" y="0"/>
                  </a:moveTo>
                  <a:lnTo>
                    <a:pt x="345" y="49"/>
                  </a:lnTo>
                  <a:lnTo>
                    <a:pt x="197" y="147"/>
                  </a:lnTo>
                  <a:lnTo>
                    <a:pt x="50" y="344"/>
                  </a:lnTo>
                  <a:lnTo>
                    <a:pt x="1" y="590"/>
                  </a:lnTo>
                  <a:lnTo>
                    <a:pt x="1" y="13509"/>
                  </a:lnTo>
                  <a:lnTo>
                    <a:pt x="50" y="13705"/>
                  </a:lnTo>
                  <a:lnTo>
                    <a:pt x="197" y="13902"/>
                  </a:lnTo>
                  <a:lnTo>
                    <a:pt x="345" y="14049"/>
                  </a:lnTo>
                  <a:lnTo>
                    <a:pt x="590"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41" y="344"/>
                  </a:lnTo>
                  <a:lnTo>
                    <a:pt x="11594" y="147"/>
                  </a:lnTo>
                  <a:lnTo>
                    <a:pt x="11446" y="49"/>
                  </a:lnTo>
                  <a:lnTo>
                    <a:pt x="1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880800" y="1218000"/>
              <a:ext cx="294775" cy="352475"/>
            </a:xfrm>
            <a:custGeom>
              <a:avLst/>
              <a:gdLst/>
              <a:ahLst/>
              <a:cxnLst/>
              <a:rect l="l" t="t" r="r" b="b"/>
              <a:pathLst>
                <a:path w="11791" h="14099" fill="none" extrusionOk="0">
                  <a:moveTo>
                    <a:pt x="590" y="14098"/>
                  </a:moveTo>
                  <a:lnTo>
                    <a:pt x="2408"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90" y="590"/>
                  </a:lnTo>
                  <a:lnTo>
                    <a:pt x="11741" y="344"/>
                  </a:lnTo>
                  <a:lnTo>
                    <a:pt x="11594" y="147"/>
                  </a:lnTo>
                  <a:lnTo>
                    <a:pt x="11446" y="49"/>
                  </a:lnTo>
                  <a:lnTo>
                    <a:pt x="11201" y="0"/>
                  </a:lnTo>
                  <a:lnTo>
                    <a:pt x="590" y="0"/>
                  </a:lnTo>
                  <a:lnTo>
                    <a:pt x="590" y="0"/>
                  </a:lnTo>
                  <a:lnTo>
                    <a:pt x="345" y="49"/>
                  </a:lnTo>
                  <a:lnTo>
                    <a:pt x="197" y="147"/>
                  </a:lnTo>
                  <a:lnTo>
                    <a:pt x="50" y="344"/>
                  </a:lnTo>
                  <a:lnTo>
                    <a:pt x="1" y="590"/>
                  </a:lnTo>
                  <a:lnTo>
                    <a:pt x="1" y="13509"/>
                  </a:lnTo>
                  <a:lnTo>
                    <a:pt x="1" y="13509"/>
                  </a:lnTo>
                  <a:lnTo>
                    <a:pt x="50" y="13705"/>
                  </a:lnTo>
                  <a:lnTo>
                    <a:pt x="197" y="13902"/>
                  </a:lnTo>
                  <a:lnTo>
                    <a:pt x="345" y="14049"/>
                  </a:lnTo>
                  <a:lnTo>
                    <a:pt x="590" y="14098"/>
                  </a:lnTo>
                  <a:lnTo>
                    <a:pt x="590" y="1409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926250" y="1276925"/>
              <a:ext cx="205100" cy="205125"/>
            </a:xfrm>
            <a:custGeom>
              <a:avLst/>
              <a:gdLst/>
              <a:ahLst/>
              <a:cxnLst/>
              <a:rect l="l" t="t" r="r" b="b"/>
              <a:pathLst>
                <a:path w="8204" h="8205" fill="none" extrusionOk="0">
                  <a:moveTo>
                    <a:pt x="0" y="590"/>
                  </a:moveTo>
                  <a:lnTo>
                    <a:pt x="0" y="590"/>
                  </a:lnTo>
                  <a:lnTo>
                    <a:pt x="49" y="345"/>
                  </a:lnTo>
                  <a:lnTo>
                    <a:pt x="148" y="148"/>
                  </a:lnTo>
                  <a:lnTo>
                    <a:pt x="344" y="50"/>
                  </a:lnTo>
                  <a:lnTo>
                    <a:pt x="590" y="1"/>
                  </a:lnTo>
                  <a:lnTo>
                    <a:pt x="7614" y="1"/>
                  </a:lnTo>
                  <a:lnTo>
                    <a:pt x="7614" y="1"/>
                  </a:lnTo>
                  <a:lnTo>
                    <a:pt x="7860" y="50"/>
                  </a:lnTo>
                  <a:lnTo>
                    <a:pt x="8057" y="148"/>
                  </a:lnTo>
                  <a:lnTo>
                    <a:pt x="8155" y="345"/>
                  </a:lnTo>
                  <a:lnTo>
                    <a:pt x="8204" y="590"/>
                  </a:lnTo>
                  <a:lnTo>
                    <a:pt x="8204" y="7615"/>
                  </a:lnTo>
                  <a:lnTo>
                    <a:pt x="8204" y="7615"/>
                  </a:lnTo>
                  <a:lnTo>
                    <a:pt x="8155" y="7861"/>
                  </a:lnTo>
                  <a:lnTo>
                    <a:pt x="8057" y="8057"/>
                  </a:lnTo>
                  <a:lnTo>
                    <a:pt x="7860" y="8155"/>
                  </a:lnTo>
                  <a:lnTo>
                    <a:pt x="7614" y="8205"/>
                  </a:lnTo>
                  <a:lnTo>
                    <a:pt x="590" y="8205"/>
                  </a:lnTo>
                  <a:lnTo>
                    <a:pt x="590" y="8205"/>
                  </a:lnTo>
                  <a:lnTo>
                    <a:pt x="344" y="8155"/>
                  </a:lnTo>
                  <a:lnTo>
                    <a:pt x="148" y="8057"/>
                  </a:lnTo>
                  <a:lnTo>
                    <a:pt x="49" y="7861"/>
                  </a:lnTo>
                  <a:lnTo>
                    <a:pt x="0" y="7615"/>
                  </a:lnTo>
                  <a:lnTo>
                    <a:pt x="0" y="59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6926250" y="12916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297130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69"/>
          <p:cNvSpPr txBox="1">
            <a:spLocks noGrp="1"/>
          </p:cNvSpPr>
          <p:nvPr>
            <p:ph type="title" idx="6"/>
          </p:nvPr>
        </p:nvSpPr>
        <p:spPr>
          <a:xfrm>
            <a:off x="476100"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057" name="Google Shape;1057;p69"/>
          <p:cNvSpPr txBox="1">
            <a:spLocks noGrp="1"/>
          </p:cNvSpPr>
          <p:nvPr>
            <p:ph type="title"/>
          </p:nvPr>
        </p:nvSpPr>
        <p:spPr>
          <a:xfrm>
            <a:off x="839211" y="3557954"/>
            <a:ext cx="1798219"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Mohamed</a:t>
            </a:r>
            <a:endParaRPr/>
          </a:p>
        </p:txBody>
      </p:sp>
      <p:sp>
        <p:nvSpPr>
          <p:cNvPr id="1058" name="Google Shape;1058;p69"/>
          <p:cNvSpPr txBox="1">
            <a:spLocks noGrp="1"/>
          </p:cNvSpPr>
          <p:nvPr>
            <p:ph type="subTitle" idx="1"/>
          </p:nvPr>
        </p:nvSpPr>
        <p:spPr>
          <a:xfrm>
            <a:off x="777298" y="4011555"/>
            <a:ext cx="1927949" cy="313789"/>
          </a:xfrm>
          <a:prstGeom prst="rect">
            <a:avLst/>
          </a:prstGeom>
        </p:spPr>
        <p:txBody>
          <a:bodyPr spcFirstLastPara="1" wrap="square" lIns="91425" tIns="91425" rIns="91425" bIns="91425" anchor="ctr" anchorCtr="0">
            <a:noAutofit/>
          </a:bodyPr>
          <a:lstStyle/>
          <a:p>
            <a:pPr marL="0" indent="0"/>
            <a:r>
              <a:rPr lang="en-US"/>
              <a:t>Created the </a:t>
            </a:r>
            <a:r>
              <a:rPr lang="en"/>
              <a:t>database table information</a:t>
            </a:r>
            <a:endParaRPr lang="en-US"/>
          </a:p>
        </p:txBody>
      </p:sp>
      <p:sp>
        <p:nvSpPr>
          <p:cNvPr id="1059" name="Google Shape;1059;p69"/>
          <p:cNvSpPr txBox="1">
            <a:spLocks noGrp="1"/>
          </p:cNvSpPr>
          <p:nvPr>
            <p:ph type="title" idx="2"/>
          </p:nvPr>
        </p:nvSpPr>
        <p:spPr>
          <a:xfrm>
            <a:off x="2816707" y="3557962"/>
            <a:ext cx="1678116"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Aksarapuk</a:t>
            </a:r>
            <a:endParaRPr/>
          </a:p>
        </p:txBody>
      </p:sp>
      <p:sp>
        <p:nvSpPr>
          <p:cNvPr id="1060" name="Google Shape;1060;p69"/>
          <p:cNvSpPr txBox="1">
            <a:spLocks noGrp="1"/>
          </p:cNvSpPr>
          <p:nvPr>
            <p:ph type="subTitle" idx="3"/>
          </p:nvPr>
        </p:nvSpPr>
        <p:spPr>
          <a:xfrm>
            <a:off x="2735063" y="4011563"/>
            <a:ext cx="1839161" cy="313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Connecting database and website</a:t>
            </a:r>
            <a:endParaRPr/>
          </a:p>
        </p:txBody>
      </p:sp>
      <p:sp>
        <p:nvSpPr>
          <p:cNvPr id="1061" name="Google Shape;1061;p69"/>
          <p:cNvSpPr txBox="1">
            <a:spLocks noGrp="1"/>
          </p:cNvSpPr>
          <p:nvPr>
            <p:ph type="title" idx="4"/>
          </p:nvPr>
        </p:nvSpPr>
        <p:spPr>
          <a:xfrm>
            <a:off x="6568855" y="3557954"/>
            <a:ext cx="1515868"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Jeremy</a:t>
            </a:r>
            <a:endParaRPr/>
          </a:p>
        </p:txBody>
      </p:sp>
      <p:sp>
        <p:nvSpPr>
          <p:cNvPr id="1062" name="Google Shape;1062;p69"/>
          <p:cNvSpPr txBox="1">
            <a:spLocks noGrp="1"/>
          </p:cNvSpPr>
          <p:nvPr>
            <p:ph type="subTitle" idx="5"/>
          </p:nvPr>
        </p:nvSpPr>
        <p:spPr>
          <a:xfrm>
            <a:off x="6568864" y="4011555"/>
            <a:ext cx="1515868" cy="313789"/>
          </a:xfrm>
          <a:prstGeom prst="rect">
            <a:avLst/>
          </a:prstGeom>
        </p:spPr>
        <p:txBody>
          <a:bodyPr spcFirstLastPara="1" wrap="square" lIns="91425" tIns="91425" rIns="91425" bIns="91425" anchor="ctr" anchorCtr="0">
            <a:noAutofit/>
          </a:bodyPr>
          <a:lstStyle/>
          <a:p>
            <a:pPr marL="0" indent="0"/>
            <a:r>
              <a:rPr lang="en-US"/>
              <a:t>Designing website</a:t>
            </a:r>
          </a:p>
        </p:txBody>
      </p:sp>
      <p:pic>
        <p:nvPicPr>
          <p:cNvPr id="1063" name="Google Shape;1063;p69"/>
          <p:cNvPicPr preferRelativeResize="0"/>
          <p:nvPr/>
        </p:nvPicPr>
        <p:blipFill rotWithShape="1">
          <a:blip r:embed="rId3">
            <a:alphaModFix/>
          </a:blip>
          <a:srcRect l="17952" t="1688" r="15826" b="41833"/>
          <a:stretch/>
        </p:blipFill>
        <p:spPr>
          <a:xfrm>
            <a:off x="793854" y="1806856"/>
            <a:ext cx="1822267" cy="839670"/>
          </a:xfrm>
          <a:prstGeom prst="rect">
            <a:avLst/>
          </a:prstGeom>
          <a:noFill/>
          <a:ln w="9525" cap="flat" cmpd="sng">
            <a:solidFill>
              <a:schemeClr val="lt2"/>
            </a:solidFill>
            <a:prstDash val="solid"/>
            <a:round/>
            <a:headEnd type="none" w="sm" len="sm"/>
            <a:tailEnd type="none" w="sm" len="sm"/>
          </a:ln>
        </p:spPr>
      </p:pic>
      <p:sp>
        <p:nvSpPr>
          <p:cNvPr id="1064" name="Google Shape;1064;p69"/>
          <p:cNvSpPr txBox="1">
            <a:spLocks noGrp="1"/>
          </p:cNvSpPr>
          <p:nvPr>
            <p:ph type="title"/>
          </p:nvPr>
        </p:nvSpPr>
        <p:spPr>
          <a:xfrm>
            <a:off x="976419" y="1240989"/>
            <a:ext cx="1515868"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Database</a:t>
            </a:r>
            <a:endParaRPr/>
          </a:p>
        </p:txBody>
      </p:sp>
      <p:sp>
        <p:nvSpPr>
          <p:cNvPr id="1065" name="Google Shape;1065;p69"/>
          <p:cNvSpPr txBox="1">
            <a:spLocks noGrp="1"/>
          </p:cNvSpPr>
          <p:nvPr>
            <p:ph type="title"/>
          </p:nvPr>
        </p:nvSpPr>
        <p:spPr>
          <a:xfrm>
            <a:off x="2894057" y="1240997"/>
            <a:ext cx="1515868"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Python</a:t>
            </a:r>
            <a:endParaRPr/>
          </a:p>
        </p:txBody>
      </p:sp>
      <p:sp>
        <p:nvSpPr>
          <p:cNvPr id="1066" name="Google Shape;1066;p69"/>
          <p:cNvSpPr txBox="1">
            <a:spLocks noGrp="1"/>
          </p:cNvSpPr>
          <p:nvPr>
            <p:ph type="title"/>
          </p:nvPr>
        </p:nvSpPr>
        <p:spPr>
          <a:xfrm>
            <a:off x="6570814" y="1240989"/>
            <a:ext cx="1515868" cy="2485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Website</a:t>
            </a:r>
            <a:endParaRPr/>
          </a:p>
        </p:txBody>
      </p:sp>
      <p:pic>
        <p:nvPicPr>
          <p:cNvPr id="1067" name="Google Shape;1067;p69"/>
          <p:cNvPicPr preferRelativeResize="0"/>
          <p:nvPr/>
        </p:nvPicPr>
        <p:blipFill rotWithShape="1">
          <a:blip r:embed="rId4">
            <a:alphaModFix/>
          </a:blip>
          <a:srcRect t="8168" r="33858" b="37156"/>
          <a:stretch/>
        </p:blipFill>
        <p:spPr>
          <a:xfrm>
            <a:off x="2713768" y="1806856"/>
            <a:ext cx="1877369" cy="839675"/>
          </a:xfrm>
          <a:prstGeom prst="rect">
            <a:avLst/>
          </a:prstGeom>
          <a:noFill/>
          <a:ln w="9525" cap="flat" cmpd="sng">
            <a:solidFill>
              <a:schemeClr val="lt2"/>
            </a:solidFill>
            <a:prstDash val="solid"/>
            <a:round/>
            <a:headEnd type="none" w="sm" len="sm"/>
            <a:tailEnd type="none" w="sm" len="sm"/>
          </a:ln>
        </p:spPr>
      </p:pic>
      <p:sp>
        <p:nvSpPr>
          <p:cNvPr id="2" name="Google Shape;1061;p69">
            <a:extLst>
              <a:ext uri="{FF2B5EF4-FFF2-40B4-BE49-F238E27FC236}">
                <a16:creationId xmlns:a16="http://schemas.microsoft.com/office/drawing/2014/main" id="{BE98A4CD-103E-2981-5817-B1D0DBE47832}"/>
              </a:ext>
            </a:extLst>
          </p:cNvPr>
          <p:cNvSpPr txBox="1">
            <a:spLocks/>
          </p:cNvSpPr>
          <p:nvPr/>
        </p:nvSpPr>
        <p:spPr>
          <a:xfrm>
            <a:off x="4726481" y="3557954"/>
            <a:ext cx="1515868" cy="2485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ExtraBold"/>
              <a:buNone/>
              <a:defRPr sz="20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r>
              <a:rPr lang="en-US"/>
              <a:t>Kayla</a:t>
            </a:r>
          </a:p>
        </p:txBody>
      </p:sp>
      <p:sp>
        <p:nvSpPr>
          <p:cNvPr id="3" name="Google Shape;1062;p69">
            <a:extLst>
              <a:ext uri="{FF2B5EF4-FFF2-40B4-BE49-F238E27FC236}">
                <a16:creationId xmlns:a16="http://schemas.microsoft.com/office/drawing/2014/main" id="{12CC97C8-23DE-DF1A-750E-072754372C10}"/>
              </a:ext>
            </a:extLst>
          </p:cNvPr>
          <p:cNvSpPr txBox="1">
            <a:spLocks/>
          </p:cNvSpPr>
          <p:nvPr/>
        </p:nvSpPr>
        <p:spPr>
          <a:xfrm>
            <a:off x="4726490" y="4011555"/>
            <a:ext cx="1515868" cy="313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1pPr>
            <a:lvl2pPr marL="914400" marR="0" lvl="1" indent="-317500" algn="ctr" rtl="0">
              <a:lnSpc>
                <a:spcPct val="100000"/>
              </a:lnSpc>
              <a:spcBef>
                <a:spcPts val="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2pPr>
            <a:lvl3pPr marL="1371600" marR="0" lvl="2"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3pPr>
            <a:lvl4pPr marL="1828800" marR="0" lvl="3"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4pPr>
            <a:lvl5pPr marL="2286000" marR="0" lvl="4"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5pPr>
            <a:lvl6pPr marL="2743200" marR="0" lvl="5"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6pPr>
            <a:lvl7pPr marL="3200400" marR="0" lvl="6"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7pPr>
            <a:lvl8pPr marL="3657600" marR="0" lvl="7" indent="-317500" algn="ctr" rtl="0">
              <a:lnSpc>
                <a:spcPct val="100000"/>
              </a:lnSpc>
              <a:spcBef>
                <a:spcPts val="1600"/>
              </a:spcBef>
              <a:spcAft>
                <a:spcPts val="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8pPr>
            <a:lvl9pPr marL="4114800" marR="0" lvl="8" indent="-317500" algn="ctr" rtl="0">
              <a:lnSpc>
                <a:spcPct val="100000"/>
              </a:lnSpc>
              <a:spcBef>
                <a:spcPts val="1600"/>
              </a:spcBef>
              <a:spcAft>
                <a:spcPts val="1600"/>
              </a:spcAft>
              <a:buClr>
                <a:schemeClr val="dk1"/>
              </a:buClr>
              <a:buSzPts val="1400"/>
              <a:buFont typeface="Hind Medium"/>
              <a:buNone/>
              <a:defRPr sz="1400" b="0" i="0" u="none" strike="noStrike" cap="none">
                <a:solidFill>
                  <a:schemeClr val="dk1"/>
                </a:solidFill>
                <a:latin typeface="Hind Medium"/>
                <a:ea typeface="Hind Medium"/>
                <a:cs typeface="Hind Medium"/>
                <a:sym typeface="Hind Medium"/>
              </a:defRPr>
            </a:lvl9pPr>
          </a:lstStyle>
          <a:p>
            <a:pPr marL="0" indent="0"/>
            <a:r>
              <a:rPr lang="en-US"/>
              <a:t>Designing website</a:t>
            </a:r>
          </a:p>
        </p:txBody>
      </p:sp>
      <p:sp>
        <p:nvSpPr>
          <p:cNvPr id="4" name="Google Shape;1066;p69">
            <a:extLst>
              <a:ext uri="{FF2B5EF4-FFF2-40B4-BE49-F238E27FC236}">
                <a16:creationId xmlns:a16="http://schemas.microsoft.com/office/drawing/2014/main" id="{8E6A8D56-6482-549D-39FB-38C2CA96D2B1}"/>
              </a:ext>
            </a:extLst>
          </p:cNvPr>
          <p:cNvSpPr txBox="1">
            <a:spLocks/>
          </p:cNvSpPr>
          <p:nvPr/>
        </p:nvSpPr>
        <p:spPr>
          <a:xfrm>
            <a:off x="4728439" y="1240989"/>
            <a:ext cx="1515868" cy="2485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ExtraBold"/>
              <a:buNone/>
              <a:defRPr sz="20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r>
              <a:rPr lang="en-US"/>
              <a:t>Website</a:t>
            </a:r>
          </a:p>
        </p:txBody>
      </p:sp>
      <p:pic>
        <p:nvPicPr>
          <p:cNvPr id="5" name="Google Shape;1068;p69">
            <a:extLst>
              <a:ext uri="{FF2B5EF4-FFF2-40B4-BE49-F238E27FC236}">
                <a16:creationId xmlns:a16="http://schemas.microsoft.com/office/drawing/2014/main" id="{10810F5D-CD63-FE57-F9E7-062B28AC8667}"/>
              </a:ext>
            </a:extLst>
          </p:cNvPr>
          <p:cNvPicPr preferRelativeResize="0"/>
          <p:nvPr/>
        </p:nvPicPr>
        <p:blipFill rotWithShape="1">
          <a:blip r:embed="rId5">
            <a:alphaModFix/>
          </a:blip>
          <a:srcRect l="44121" t="8155" r="3272" b="46937"/>
          <a:stretch/>
        </p:blipFill>
        <p:spPr>
          <a:xfrm>
            <a:off x="4650117" y="1806856"/>
            <a:ext cx="1819680" cy="839675"/>
          </a:xfrm>
          <a:prstGeom prst="rect">
            <a:avLst/>
          </a:prstGeom>
          <a:noFill/>
          <a:ln w="9525" cap="flat" cmpd="sng">
            <a:solidFill>
              <a:schemeClr val="lt2"/>
            </a:solidFill>
            <a:prstDash val="solid"/>
            <a:round/>
            <a:headEnd type="none" w="sm" len="sm"/>
            <a:tailEnd type="none" w="sm" len="sm"/>
          </a:ln>
        </p:spPr>
      </p:pic>
      <p:pic>
        <p:nvPicPr>
          <p:cNvPr id="8" name="Picture 7">
            <a:extLst>
              <a:ext uri="{FF2B5EF4-FFF2-40B4-BE49-F238E27FC236}">
                <a16:creationId xmlns:a16="http://schemas.microsoft.com/office/drawing/2014/main" id="{563F5494-0A09-A5D6-B5D0-E7A241BC20D5}"/>
              </a:ext>
            </a:extLst>
          </p:cNvPr>
          <p:cNvPicPr>
            <a:picLocks noChangeAspect="1"/>
          </p:cNvPicPr>
          <p:nvPr/>
        </p:nvPicPr>
        <p:blipFill>
          <a:blip r:embed="rId6"/>
          <a:stretch>
            <a:fillRect/>
          </a:stretch>
        </p:blipFill>
        <p:spPr>
          <a:xfrm>
            <a:off x="6459981" y="1627656"/>
            <a:ext cx="1877369" cy="119391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8" name="Google Shape;1335;p79">
            <a:extLst>
              <a:ext uri="{FF2B5EF4-FFF2-40B4-BE49-F238E27FC236}">
                <a16:creationId xmlns:a16="http://schemas.microsoft.com/office/drawing/2014/main" id="{45E3BE05-130E-24A1-6827-C9CA1B990F35}"/>
              </a:ext>
            </a:extLst>
          </p:cNvPr>
          <p:cNvSpPr txBox="1">
            <a:spLocks noGrp="1"/>
          </p:cNvSpPr>
          <p:nvPr>
            <p:ph type="title"/>
          </p:nvPr>
        </p:nvSpPr>
        <p:spPr>
          <a:xfrm>
            <a:off x="720000" y="696200"/>
            <a:ext cx="37131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10" name="Google Shape;1337;p79">
            <a:extLst>
              <a:ext uri="{FF2B5EF4-FFF2-40B4-BE49-F238E27FC236}">
                <a16:creationId xmlns:a16="http://schemas.microsoft.com/office/drawing/2014/main" id="{4E227C1A-7842-9377-A036-5EFC51BD72B0}"/>
              </a:ext>
            </a:extLst>
          </p:cNvPr>
          <p:cNvGrpSpPr/>
          <p:nvPr/>
        </p:nvGrpSpPr>
        <p:grpSpPr>
          <a:xfrm>
            <a:off x="1885540" y="2808098"/>
            <a:ext cx="292805" cy="292805"/>
            <a:chOff x="1379798" y="1723250"/>
            <a:chExt cx="397887" cy="397887"/>
          </a:xfrm>
        </p:grpSpPr>
        <p:sp>
          <p:nvSpPr>
            <p:cNvPr id="11" name="Google Shape;1338;p79">
              <a:extLst>
                <a:ext uri="{FF2B5EF4-FFF2-40B4-BE49-F238E27FC236}">
                  <a16:creationId xmlns:a16="http://schemas.microsoft.com/office/drawing/2014/main" id="{D60F71DA-2D13-7D7F-8086-3C7B2B15CEB1}"/>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9;p79">
              <a:extLst>
                <a:ext uri="{FF2B5EF4-FFF2-40B4-BE49-F238E27FC236}">
                  <a16:creationId xmlns:a16="http://schemas.microsoft.com/office/drawing/2014/main" id="{1423B26D-23AE-1AD3-05E5-2986A546DEBB}"/>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0;p79">
              <a:extLst>
                <a:ext uri="{FF2B5EF4-FFF2-40B4-BE49-F238E27FC236}">
                  <a16:creationId xmlns:a16="http://schemas.microsoft.com/office/drawing/2014/main" id="{5579C472-F999-82D5-9520-5D3D77DEF77E}"/>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1;p79">
              <a:extLst>
                <a:ext uri="{FF2B5EF4-FFF2-40B4-BE49-F238E27FC236}">
                  <a16:creationId xmlns:a16="http://schemas.microsoft.com/office/drawing/2014/main" id="{847380D3-BB0C-4B7A-8FC2-058B2389FE16}"/>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42;p79">
            <a:extLst>
              <a:ext uri="{FF2B5EF4-FFF2-40B4-BE49-F238E27FC236}">
                <a16:creationId xmlns:a16="http://schemas.microsoft.com/office/drawing/2014/main" id="{28D6AFCD-B202-8EEF-3F22-79FC7A2E634B}"/>
              </a:ext>
            </a:extLst>
          </p:cNvPr>
          <p:cNvGrpSpPr/>
          <p:nvPr/>
        </p:nvGrpSpPr>
        <p:grpSpPr>
          <a:xfrm>
            <a:off x="820690" y="2808098"/>
            <a:ext cx="292820" cy="292805"/>
            <a:chOff x="266768" y="1721375"/>
            <a:chExt cx="397907" cy="397887"/>
          </a:xfrm>
        </p:grpSpPr>
        <p:sp>
          <p:nvSpPr>
            <p:cNvPr id="16" name="Google Shape;1343;p79">
              <a:extLst>
                <a:ext uri="{FF2B5EF4-FFF2-40B4-BE49-F238E27FC236}">
                  <a16:creationId xmlns:a16="http://schemas.microsoft.com/office/drawing/2014/main" id="{E3833F44-B962-DAF4-80B8-F5C06BFB4977}"/>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4;p79">
              <a:extLst>
                <a:ext uri="{FF2B5EF4-FFF2-40B4-BE49-F238E27FC236}">
                  <a16:creationId xmlns:a16="http://schemas.microsoft.com/office/drawing/2014/main" id="{668CDC45-AA91-C965-ADDA-578BC38DED7A}"/>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45;p79">
            <a:extLst>
              <a:ext uri="{FF2B5EF4-FFF2-40B4-BE49-F238E27FC236}">
                <a16:creationId xmlns:a16="http://schemas.microsoft.com/office/drawing/2014/main" id="{6086F5FF-34F2-6919-90B8-511EF058F821}"/>
              </a:ext>
            </a:extLst>
          </p:cNvPr>
          <p:cNvGrpSpPr/>
          <p:nvPr/>
        </p:nvGrpSpPr>
        <p:grpSpPr>
          <a:xfrm>
            <a:off x="1353125" y="2808098"/>
            <a:ext cx="292789" cy="292805"/>
            <a:chOff x="864491" y="1723250"/>
            <a:chExt cx="397866" cy="397887"/>
          </a:xfrm>
        </p:grpSpPr>
        <p:sp>
          <p:nvSpPr>
            <p:cNvPr id="19" name="Google Shape;1346;p79">
              <a:extLst>
                <a:ext uri="{FF2B5EF4-FFF2-40B4-BE49-F238E27FC236}">
                  <a16:creationId xmlns:a16="http://schemas.microsoft.com/office/drawing/2014/main" id="{0B966E1B-B4CD-C5F4-7E01-29E2B2E5ABF1}"/>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7;p79">
              <a:extLst>
                <a:ext uri="{FF2B5EF4-FFF2-40B4-BE49-F238E27FC236}">
                  <a16:creationId xmlns:a16="http://schemas.microsoft.com/office/drawing/2014/main" id="{DEB33DBF-5533-42B4-1C23-41096D252DDB}"/>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8;p79">
              <a:extLst>
                <a:ext uri="{FF2B5EF4-FFF2-40B4-BE49-F238E27FC236}">
                  <a16:creationId xmlns:a16="http://schemas.microsoft.com/office/drawing/2014/main" id="{E21C7485-D55C-A86B-3A19-C1A933CB257A}"/>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51;p79">
            <a:extLst>
              <a:ext uri="{FF2B5EF4-FFF2-40B4-BE49-F238E27FC236}">
                <a16:creationId xmlns:a16="http://schemas.microsoft.com/office/drawing/2014/main" id="{E4D0F233-206A-BA1B-B9E2-6D73A121B7F7}"/>
              </a:ext>
            </a:extLst>
          </p:cNvPr>
          <p:cNvGrpSpPr/>
          <p:nvPr/>
        </p:nvGrpSpPr>
        <p:grpSpPr>
          <a:xfrm>
            <a:off x="2417965" y="2808180"/>
            <a:ext cx="292641" cy="292641"/>
            <a:chOff x="1190625" y="238125"/>
            <a:chExt cx="5235075" cy="5235075"/>
          </a:xfrm>
        </p:grpSpPr>
        <p:sp>
          <p:nvSpPr>
            <p:cNvPr id="25" name="Google Shape;1352;p79">
              <a:extLst>
                <a:ext uri="{FF2B5EF4-FFF2-40B4-BE49-F238E27FC236}">
                  <a16:creationId xmlns:a16="http://schemas.microsoft.com/office/drawing/2014/main" id="{021BE1F1-03B4-D56C-7807-5F04AD4624FE}"/>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3;p79">
              <a:extLst>
                <a:ext uri="{FF2B5EF4-FFF2-40B4-BE49-F238E27FC236}">
                  <a16:creationId xmlns:a16="http://schemas.microsoft.com/office/drawing/2014/main" id="{8AF3782B-4BBD-1DFB-3C6D-4BD4803C10A9}"/>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01700B20-0CED-1169-6E4A-CF633FED0B48}"/>
              </a:ext>
            </a:extLst>
          </p:cNvPr>
          <p:cNvPicPr>
            <a:picLocks noChangeAspect="1"/>
          </p:cNvPicPr>
          <p:nvPr/>
        </p:nvPicPr>
        <p:blipFill>
          <a:blip r:embed="rId3"/>
          <a:stretch>
            <a:fillRect/>
          </a:stretch>
        </p:blipFill>
        <p:spPr>
          <a:xfrm>
            <a:off x="4710902" y="450850"/>
            <a:ext cx="3721100" cy="4241800"/>
          </a:xfrm>
          <a:prstGeom prst="rect">
            <a:avLst/>
          </a:prstGeom>
        </p:spPr>
      </p:pic>
    </p:spTree>
    <p:extLst>
      <p:ext uri="{BB962C8B-B14F-4D97-AF65-F5344CB8AC3E}">
        <p14:creationId xmlns:p14="http://schemas.microsoft.com/office/powerpoint/2010/main" val="280796927"/>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9"/>
        <p:cNvGrpSpPr/>
        <p:nvPr/>
      </p:nvGrpSpPr>
      <p:grpSpPr>
        <a:xfrm>
          <a:off x="0" y="0"/>
          <a:ext cx="0" cy="0"/>
          <a:chOff x="0" y="0"/>
          <a:chExt cx="0" cy="0"/>
        </a:xfrm>
      </p:grpSpPr>
      <p:sp>
        <p:nvSpPr>
          <p:cNvPr id="1190" name="Google Shape;1190;p73"/>
          <p:cNvSpPr txBox="1">
            <a:spLocks noGrp="1"/>
          </p:cNvSpPr>
          <p:nvPr>
            <p:ph type="title"/>
          </p:nvPr>
        </p:nvSpPr>
        <p:spPr>
          <a:xfrm>
            <a:off x="990850" y="2770150"/>
            <a:ext cx="3658500" cy="161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Any questions?</a:t>
            </a: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4"/>
        <p:cNvGrpSpPr/>
        <p:nvPr/>
      </p:nvGrpSpPr>
      <p:grpSpPr>
        <a:xfrm>
          <a:off x="0" y="0"/>
          <a:ext cx="0" cy="0"/>
          <a:chOff x="0" y="0"/>
          <a:chExt cx="0" cy="0"/>
        </a:xfrm>
      </p:grpSpPr>
      <p:sp>
        <p:nvSpPr>
          <p:cNvPr id="445" name="Google Shape;445;p49"/>
          <p:cNvSpPr/>
          <p:nvPr/>
        </p:nvSpPr>
        <p:spPr>
          <a:xfrm>
            <a:off x="4100063" y="444150"/>
            <a:ext cx="4568100" cy="4254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txBox="1">
            <a:spLocks noGrp="1"/>
          </p:cNvSpPr>
          <p:nvPr>
            <p:ph type="title"/>
          </p:nvPr>
        </p:nvSpPr>
        <p:spPr>
          <a:xfrm>
            <a:off x="4367463" y="1832050"/>
            <a:ext cx="4229100" cy="166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448" name="Google Shape;448;p49"/>
          <p:cNvSpPr txBox="1">
            <a:spLocks noGrp="1"/>
          </p:cNvSpPr>
          <p:nvPr>
            <p:ph type="title" idx="2"/>
          </p:nvPr>
        </p:nvSpPr>
        <p:spPr>
          <a:xfrm>
            <a:off x="7196813" y="674750"/>
            <a:ext cx="1056900" cy="10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49" name="Google Shape;449;p49"/>
          <p:cNvSpPr txBox="1">
            <a:spLocks noGrp="1"/>
          </p:cNvSpPr>
          <p:nvPr>
            <p:ph type="subTitle" idx="1"/>
          </p:nvPr>
        </p:nvSpPr>
        <p:spPr>
          <a:xfrm>
            <a:off x="5172713" y="3742225"/>
            <a:ext cx="30810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b="0" i="0">
                <a:solidFill>
                  <a:schemeClr val="tx2"/>
                </a:solidFill>
                <a:effectLst/>
                <a:latin typeface="Söhne"/>
              </a:rPr>
              <a:t>Purpose of your application and what it does</a:t>
            </a:r>
            <a:endParaRPr/>
          </a:p>
        </p:txBody>
      </p:sp>
      <p:pic>
        <p:nvPicPr>
          <p:cNvPr id="5" name="Picture 4">
            <a:extLst>
              <a:ext uri="{FF2B5EF4-FFF2-40B4-BE49-F238E27FC236}">
                <a16:creationId xmlns:a16="http://schemas.microsoft.com/office/drawing/2014/main" id="{C29D0E77-0BE2-C513-52D8-5E55049420E7}"/>
              </a:ext>
            </a:extLst>
          </p:cNvPr>
          <p:cNvPicPr>
            <a:picLocks noChangeAspect="1"/>
          </p:cNvPicPr>
          <p:nvPr/>
        </p:nvPicPr>
        <p:blipFill>
          <a:blip r:embed="rId3"/>
          <a:stretch>
            <a:fillRect/>
          </a:stretch>
        </p:blipFill>
        <p:spPr>
          <a:xfrm>
            <a:off x="467863" y="444150"/>
            <a:ext cx="3632200" cy="4254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476100" y="445025"/>
            <a:ext cx="819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application does?</a:t>
            </a:r>
            <a:endParaRPr/>
          </a:p>
        </p:txBody>
      </p:sp>
      <p:sp>
        <p:nvSpPr>
          <p:cNvPr id="337" name="Google Shape;337;p47"/>
          <p:cNvSpPr txBox="1">
            <a:spLocks noGrp="1"/>
          </p:cNvSpPr>
          <p:nvPr>
            <p:ph type="body" idx="1"/>
          </p:nvPr>
        </p:nvSpPr>
        <p:spPr>
          <a:xfrm>
            <a:off x="786450" y="1384342"/>
            <a:ext cx="4051500" cy="22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application uses Python to detect when a driver is close to a package pickup location and updates the package status in real-time.</a:t>
            </a:r>
            <a:endParaRPr>
              <a:solidFill>
                <a:schemeClr val="dk1"/>
              </a:solidFill>
            </a:endParaRPr>
          </a:p>
        </p:txBody>
      </p:sp>
      <p:cxnSp>
        <p:nvCxnSpPr>
          <p:cNvPr id="338" name="Google Shape;338;p47"/>
          <p:cNvCxnSpPr/>
          <p:nvPr/>
        </p:nvCxnSpPr>
        <p:spPr>
          <a:xfrm>
            <a:off x="475975" y="3735984"/>
            <a:ext cx="4586100" cy="0"/>
          </a:xfrm>
          <a:prstGeom prst="straightConnector1">
            <a:avLst/>
          </a:prstGeom>
          <a:noFill/>
          <a:ln w="9525" cap="flat" cmpd="sng">
            <a:solidFill>
              <a:schemeClr val="lt2"/>
            </a:solidFill>
            <a:prstDash val="solid"/>
            <a:round/>
            <a:headEnd type="none" w="med" len="med"/>
            <a:tailEnd type="none" w="med" len="med"/>
          </a:ln>
        </p:spPr>
      </p:cxnSp>
      <p:grpSp>
        <p:nvGrpSpPr>
          <p:cNvPr id="339" name="Google Shape;339;p47"/>
          <p:cNvGrpSpPr/>
          <p:nvPr/>
        </p:nvGrpSpPr>
        <p:grpSpPr>
          <a:xfrm>
            <a:off x="839286" y="3899249"/>
            <a:ext cx="1916346" cy="632397"/>
            <a:chOff x="-2476825" y="3203450"/>
            <a:chExt cx="1795340" cy="335400"/>
          </a:xfrm>
        </p:grpSpPr>
        <p:sp>
          <p:nvSpPr>
            <p:cNvPr id="340" name="Google Shape;340;p47"/>
            <p:cNvSpPr/>
            <p:nvPr/>
          </p:nvSpPr>
          <p:spPr>
            <a:xfrm>
              <a:off x="-247682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a:off x="-24001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a:off x="-235219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227549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p:nvPr/>
          </p:nvSpPr>
          <p:spPr>
            <a:xfrm>
              <a:off x="-222742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7"/>
            <p:cNvSpPr/>
            <p:nvPr/>
          </p:nvSpPr>
          <p:spPr>
            <a:xfrm>
              <a:off x="-217935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7"/>
            <p:cNvSpPr/>
            <p:nvPr/>
          </p:nvSpPr>
          <p:spPr>
            <a:xfrm>
              <a:off x="-21026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a:off x="-202144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a:off x="-19447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1896817"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1820112"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1772041"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1723971"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164726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156384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14871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1439214"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136250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1314438"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1266368"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1189663"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110846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10317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983836"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90713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859060" y="3203450"/>
              <a:ext cx="240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810990"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734285" y="3203450"/>
              <a:ext cx="52800" cy="33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8" name="Google Shape;368;p47"/>
          <p:cNvCxnSpPr/>
          <p:nvPr/>
        </p:nvCxnSpPr>
        <p:spPr>
          <a:xfrm>
            <a:off x="5057725" y="1030500"/>
            <a:ext cx="0" cy="3668400"/>
          </a:xfrm>
          <a:prstGeom prst="straightConnector1">
            <a:avLst/>
          </a:prstGeom>
          <a:noFill/>
          <a:ln w="9525" cap="flat" cmpd="sng">
            <a:solidFill>
              <a:schemeClr val="lt2"/>
            </a:solidFill>
            <a:prstDash val="solid"/>
            <a:round/>
            <a:headEnd type="none" w="med" len="med"/>
            <a:tailEnd type="none" w="med" len="med"/>
          </a:ln>
        </p:spPr>
      </p:cxnSp>
      <p:pic>
        <p:nvPicPr>
          <p:cNvPr id="4" name="Picture 3">
            <a:extLst>
              <a:ext uri="{FF2B5EF4-FFF2-40B4-BE49-F238E27FC236}">
                <a16:creationId xmlns:a16="http://schemas.microsoft.com/office/drawing/2014/main" id="{A2AE697A-A00B-2F76-7715-B127C197852F}"/>
              </a:ext>
            </a:extLst>
          </p:cNvPr>
          <p:cNvPicPr>
            <a:picLocks noChangeAspect="1"/>
          </p:cNvPicPr>
          <p:nvPr/>
        </p:nvPicPr>
        <p:blipFill>
          <a:blip r:embed="rId3"/>
          <a:stretch>
            <a:fillRect/>
          </a:stretch>
        </p:blipFill>
        <p:spPr>
          <a:xfrm>
            <a:off x="5040736" y="1015475"/>
            <a:ext cx="3619500" cy="3683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0"/>
          <p:cNvSpPr txBox="1">
            <a:spLocks noGrp="1"/>
          </p:cNvSpPr>
          <p:nvPr>
            <p:ph type="title"/>
          </p:nvPr>
        </p:nvSpPr>
        <p:spPr>
          <a:xfrm>
            <a:off x="720000" y="1832050"/>
            <a:ext cx="53637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Website Integration</a:t>
            </a:r>
            <a:endParaRPr/>
          </a:p>
        </p:txBody>
      </p:sp>
      <p:sp>
        <p:nvSpPr>
          <p:cNvPr id="850" name="Google Shape;850;p60"/>
          <p:cNvSpPr txBox="1">
            <a:spLocks noGrp="1"/>
          </p:cNvSpPr>
          <p:nvPr>
            <p:ph type="title" idx="2"/>
          </p:nvPr>
        </p:nvSpPr>
        <p:spPr>
          <a:xfrm>
            <a:off x="720000" y="578550"/>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51" name="Google Shape;851;p60"/>
          <p:cNvSpPr txBox="1">
            <a:spLocks noGrp="1"/>
          </p:cNvSpPr>
          <p:nvPr>
            <p:ph type="subTitle" idx="1"/>
          </p:nvPr>
        </p:nvSpPr>
        <p:spPr>
          <a:xfrm>
            <a:off x="720000" y="3742115"/>
            <a:ext cx="3773846"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The user can use the application as the interface to interact with the system.</a:t>
            </a:r>
            <a:endParaRPr/>
          </a:p>
        </p:txBody>
      </p:sp>
      <p:pic>
        <p:nvPicPr>
          <p:cNvPr id="5" name="Picture 4">
            <a:extLst>
              <a:ext uri="{FF2B5EF4-FFF2-40B4-BE49-F238E27FC236}">
                <a16:creationId xmlns:a16="http://schemas.microsoft.com/office/drawing/2014/main" id="{4307850A-2497-407F-3A46-26442439CC31}"/>
              </a:ext>
            </a:extLst>
          </p:cNvPr>
          <p:cNvPicPr>
            <a:picLocks noChangeAspect="1"/>
          </p:cNvPicPr>
          <p:nvPr/>
        </p:nvPicPr>
        <p:blipFill>
          <a:blip r:embed="rId3"/>
          <a:stretch>
            <a:fillRect/>
          </a:stretch>
        </p:blipFill>
        <p:spPr>
          <a:xfrm>
            <a:off x="6083700" y="431800"/>
            <a:ext cx="2616200" cy="42799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p:nvPr/>
        </p:nvSpPr>
        <p:spPr>
          <a:xfrm flipH="1">
            <a:off x="2590625" y="616075"/>
            <a:ext cx="5834100" cy="3911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title"/>
          </p:nvPr>
        </p:nvSpPr>
        <p:spPr>
          <a:xfrm>
            <a:off x="2964137" y="818855"/>
            <a:ext cx="5276407"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Website Integration</a:t>
            </a:r>
            <a:endParaRPr/>
          </a:p>
        </p:txBody>
      </p:sp>
      <p:sp>
        <p:nvSpPr>
          <p:cNvPr id="376" name="Google Shape;376;p48"/>
          <p:cNvSpPr txBox="1">
            <a:spLocks noGrp="1"/>
          </p:cNvSpPr>
          <p:nvPr>
            <p:ph type="subTitle" idx="1"/>
          </p:nvPr>
        </p:nvSpPr>
        <p:spPr>
          <a:xfrm>
            <a:off x="3412023" y="1545473"/>
            <a:ext cx="4314900" cy="1496700"/>
          </a:xfrm>
          <a:prstGeom prst="rect">
            <a:avLst/>
          </a:prstGeom>
        </p:spPr>
        <p:txBody>
          <a:bodyPr spcFirstLastPara="1" wrap="square" lIns="91425" tIns="91425" rIns="91425" bIns="91425" anchor="t" anchorCtr="0">
            <a:noAutofit/>
          </a:bodyPr>
          <a:lstStyle/>
          <a:p>
            <a:pPr marL="0" indent="0">
              <a:spcAft>
                <a:spcPts val="1600"/>
              </a:spcAft>
            </a:pPr>
            <a:r>
              <a:rPr lang="en-US">
                <a:solidFill>
                  <a:schemeClr val="tx2"/>
                </a:solidFill>
                <a:latin typeface="Söhne"/>
              </a:rPr>
              <a:t>Used Python </a:t>
            </a:r>
            <a:r>
              <a:rPr lang="en-US" b="0" i="0">
                <a:solidFill>
                  <a:schemeClr val="tx2"/>
                </a:solidFill>
                <a:effectLst/>
                <a:latin typeface="Söhne"/>
              </a:rPr>
              <a:t>to integrate the database with the website.</a:t>
            </a:r>
            <a:r>
              <a:rPr lang="en-US">
                <a:solidFill>
                  <a:schemeClr val="tx2"/>
                </a:solidFill>
                <a:latin typeface="Söhne"/>
              </a:rPr>
              <a:t> </a:t>
            </a:r>
            <a:endParaRPr lang="en-US" b="0" i="0">
              <a:solidFill>
                <a:schemeClr val="tx2"/>
              </a:solidFill>
              <a:effectLst/>
              <a:latin typeface="Söhne"/>
            </a:endParaRPr>
          </a:p>
          <a:p>
            <a:pPr marL="0" indent="0">
              <a:spcAft>
                <a:spcPts val="1600"/>
              </a:spcAft>
            </a:pPr>
            <a:r>
              <a:rPr lang="en-US" b="0" i="0">
                <a:solidFill>
                  <a:schemeClr val="tx2"/>
                </a:solidFill>
                <a:effectLst/>
                <a:latin typeface="Söhne"/>
              </a:rPr>
              <a:t>Users can view the status of their package and rate the company using the data stored in the database.</a:t>
            </a:r>
            <a:r>
              <a:rPr lang="en-US">
                <a:solidFill>
                  <a:schemeClr val="tx2"/>
                </a:solidFill>
                <a:latin typeface="Söhne"/>
              </a:rPr>
              <a:t> </a:t>
            </a:r>
            <a:endParaRPr lang="en-US" b="0" i="0">
              <a:solidFill>
                <a:schemeClr val="tx2"/>
              </a:solidFill>
              <a:effectLst/>
              <a:latin typeface="Söhne"/>
            </a:endParaRPr>
          </a:p>
          <a:p>
            <a:pPr marL="0" indent="0">
              <a:spcAft>
                <a:spcPts val="1600"/>
              </a:spcAft>
            </a:pPr>
            <a:r>
              <a:rPr lang="en-US" b="0" i="0">
                <a:solidFill>
                  <a:schemeClr val="tx2"/>
                </a:solidFill>
                <a:effectLst/>
                <a:latin typeface="Söhne"/>
              </a:rPr>
              <a:t>Using </a:t>
            </a:r>
            <a:r>
              <a:rPr lang="en-US" b="1">
                <a:solidFill>
                  <a:schemeClr val="tx2"/>
                </a:solidFill>
                <a:latin typeface="Söhne"/>
              </a:rPr>
              <a:t>Python  Flask </a:t>
            </a:r>
            <a:r>
              <a:rPr lang="en-US">
                <a:solidFill>
                  <a:schemeClr val="tx2"/>
                </a:solidFill>
                <a:latin typeface="Söhne"/>
              </a:rPr>
              <a:t>web </a:t>
            </a:r>
            <a:r>
              <a:rPr lang="en-US" b="0" i="0">
                <a:solidFill>
                  <a:schemeClr val="tx2"/>
                </a:solidFill>
                <a:effectLst/>
                <a:latin typeface="Söhne"/>
              </a:rPr>
              <a:t>frameworks to create the website.</a:t>
            </a:r>
            <a:endParaRPr lang="en-US">
              <a:solidFill>
                <a:schemeClr val="tx2"/>
              </a:solidFill>
            </a:endParaRPr>
          </a:p>
        </p:txBody>
      </p:sp>
      <p:grpSp>
        <p:nvGrpSpPr>
          <p:cNvPr id="377" name="Google Shape;377;p48"/>
          <p:cNvGrpSpPr/>
          <p:nvPr/>
        </p:nvGrpSpPr>
        <p:grpSpPr>
          <a:xfrm flipH="1">
            <a:off x="1173849" y="3303473"/>
            <a:ext cx="879062" cy="879062"/>
            <a:chOff x="1190625" y="238125"/>
            <a:chExt cx="5238750" cy="5238750"/>
          </a:xfrm>
        </p:grpSpPr>
        <p:sp>
          <p:nvSpPr>
            <p:cNvPr id="378" name="Google Shape;378;p48"/>
            <p:cNvSpPr/>
            <p:nvPr/>
          </p:nvSpPr>
          <p:spPr>
            <a:xfrm>
              <a:off x="1190625" y="238125"/>
              <a:ext cx="1741275" cy="1741275"/>
            </a:xfrm>
            <a:custGeom>
              <a:avLst/>
              <a:gdLst/>
              <a:ahLst/>
              <a:cxnLst/>
              <a:rect l="l" t="t" r="r" b="b"/>
              <a:pathLst>
                <a:path w="69651" h="69651" extrusionOk="0">
                  <a:moveTo>
                    <a:pt x="59472" y="9979"/>
                  </a:moveTo>
                  <a:lnTo>
                    <a:pt x="59472" y="59472"/>
                  </a:lnTo>
                  <a:lnTo>
                    <a:pt x="10178" y="59472"/>
                  </a:lnTo>
                  <a:lnTo>
                    <a:pt x="10178" y="9979"/>
                  </a:lnTo>
                  <a:close/>
                  <a:moveTo>
                    <a:pt x="0" y="0"/>
                  </a:moveTo>
                  <a:lnTo>
                    <a:pt x="0" y="69650"/>
                  </a:lnTo>
                  <a:lnTo>
                    <a:pt x="69650" y="69650"/>
                  </a:lnTo>
                  <a:lnTo>
                    <a:pt x="69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p:nvPr/>
          </p:nvSpPr>
          <p:spPr>
            <a:xfrm>
              <a:off x="4688100" y="238125"/>
              <a:ext cx="1736300" cy="1736275"/>
            </a:xfrm>
            <a:custGeom>
              <a:avLst/>
              <a:gdLst/>
              <a:ahLst/>
              <a:cxnLst/>
              <a:rect l="l" t="t" r="r" b="b"/>
              <a:pathLst>
                <a:path w="69452" h="69451" extrusionOk="0">
                  <a:moveTo>
                    <a:pt x="59473" y="10178"/>
                  </a:moveTo>
                  <a:lnTo>
                    <a:pt x="59473" y="59472"/>
                  </a:lnTo>
                  <a:lnTo>
                    <a:pt x="9979" y="59472"/>
                  </a:lnTo>
                  <a:lnTo>
                    <a:pt x="9979" y="10178"/>
                  </a:lnTo>
                  <a:close/>
                  <a:moveTo>
                    <a:pt x="1" y="0"/>
                  </a:moveTo>
                  <a:lnTo>
                    <a:pt x="1" y="69451"/>
                  </a:lnTo>
                  <a:lnTo>
                    <a:pt x="69451" y="69451"/>
                  </a:lnTo>
                  <a:lnTo>
                    <a:pt x="69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1190625" y="3735600"/>
              <a:ext cx="1736275" cy="1741275"/>
            </a:xfrm>
            <a:custGeom>
              <a:avLst/>
              <a:gdLst/>
              <a:ahLst/>
              <a:cxnLst/>
              <a:rect l="l" t="t" r="r" b="b"/>
              <a:pathLst>
                <a:path w="69451" h="69651" extrusionOk="0">
                  <a:moveTo>
                    <a:pt x="59472" y="9979"/>
                  </a:moveTo>
                  <a:lnTo>
                    <a:pt x="59472" y="59473"/>
                  </a:lnTo>
                  <a:lnTo>
                    <a:pt x="10178" y="59473"/>
                  </a:lnTo>
                  <a:lnTo>
                    <a:pt x="10178" y="9979"/>
                  </a:lnTo>
                  <a:close/>
                  <a:moveTo>
                    <a:pt x="0" y="1"/>
                  </a:moveTo>
                  <a:lnTo>
                    <a:pt x="0" y="69651"/>
                  </a:lnTo>
                  <a:lnTo>
                    <a:pt x="69451" y="69651"/>
                  </a:lnTo>
                  <a:lnTo>
                    <a:pt x="69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p:nvPr/>
          </p:nvSpPr>
          <p:spPr>
            <a:xfrm>
              <a:off x="1934025" y="2737750"/>
              <a:ext cx="1990750" cy="1247350"/>
            </a:xfrm>
            <a:custGeom>
              <a:avLst/>
              <a:gdLst/>
              <a:ahLst/>
              <a:cxnLst/>
              <a:rect l="l" t="t" r="r" b="b"/>
              <a:pathLst>
                <a:path w="79630" h="49894" extrusionOk="0">
                  <a:moveTo>
                    <a:pt x="599" y="19159"/>
                  </a:moveTo>
                  <a:lnTo>
                    <a:pt x="797" y="19172"/>
                  </a:lnTo>
                  <a:lnTo>
                    <a:pt x="797" y="19172"/>
                  </a:lnTo>
                  <a:lnTo>
                    <a:pt x="798" y="19159"/>
                  </a:lnTo>
                  <a:close/>
                  <a:moveTo>
                    <a:pt x="40513" y="10178"/>
                  </a:moveTo>
                  <a:lnTo>
                    <a:pt x="39715" y="19359"/>
                  </a:lnTo>
                  <a:lnTo>
                    <a:pt x="20356" y="19359"/>
                  </a:lnTo>
                  <a:lnTo>
                    <a:pt x="20356" y="10178"/>
                  </a:lnTo>
                  <a:close/>
                  <a:moveTo>
                    <a:pt x="9979" y="0"/>
                  </a:moveTo>
                  <a:lnTo>
                    <a:pt x="9979" y="19758"/>
                  </a:lnTo>
                  <a:lnTo>
                    <a:pt x="797" y="19172"/>
                  </a:lnTo>
                  <a:lnTo>
                    <a:pt x="797" y="19172"/>
                  </a:lnTo>
                  <a:lnTo>
                    <a:pt x="0" y="29736"/>
                  </a:lnTo>
                  <a:lnTo>
                    <a:pt x="5389" y="29736"/>
                  </a:lnTo>
                  <a:lnTo>
                    <a:pt x="49893" y="29936"/>
                  </a:lnTo>
                  <a:lnTo>
                    <a:pt x="49893" y="19957"/>
                  </a:lnTo>
                  <a:lnTo>
                    <a:pt x="59872" y="19957"/>
                  </a:lnTo>
                  <a:lnTo>
                    <a:pt x="59872" y="29936"/>
                  </a:lnTo>
                  <a:lnTo>
                    <a:pt x="49693" y="29936"/>
                  </a:lnTo>
                  <a:lnTo>
                    <a:pt x="49693" y="39715"/>
                  </a:lnTo>
                  <a:lnTo>
                    <a:pt x="59872" y="39715"/>
                  </a:lnTo>
                  <a:lnTo>
                    <a:pt x="60263" y="49694"/>
                  </a:lnTo>
                  <a:lnTo>
                    <a:pt x="69662" y="49694"/>
                  </a:lnTo>
                  <a:lnTo>
                    <a:pt x="70249" y="39515"/>
                  </a:lnTo>
                  <a:lnTo>
                    <a:pt x="79629" y="39515"/>
                  </a:lnTo>
                  <a:lnTo>
                    <a:pt x="79629" y="19359"/>
                  </a:lnTo>
                  <a:lnTo>
                    <a:pt x="69651" y="19359"/>
                  </a:lnTo>
                  <a:lnTo>
                    <a:pt x="69651" y="9580"/>
                  </a:lnTo>
                  <a:lnTo>
                    <a:pt x="59872" y="9580"/>
                  </a:lnTo>
                  <a:lnTo>
                    <a:pt x="59872" y="0"/>
                  </a:lnTo>
                  <a:lnTo>
                    <a:pt x="49893" y="0"/>
                  </a:lnTo>
                  <a:lnTo>
                    <a:pt x="49893" y="9580"/>
                  </a:lnTo>
                  <a:lnTo>
                    <a:pt x="40711" y="10166"/>
                  </a:lnTo>
                  <a:lnTo>
                    <a:pt x="40711" y="10166"/>
                  </a:lnTo>
                  <a:lnTo>
                    <a:pt x="39715" y="0"/>
                  </a:lnTo>
                  <a:close/>
                  <a:moveTo>
                    <a:pt x="69662" y="49694"/>
                  </a:moveTo>
                  <a:lnTo>
                    <a:pt x="69651" y="49893"/>
                  </a:lnTo>
                  <a:lnTo>
                    <a:pt x="69651" y="49893"/>
                  </a:lnTo>
                  <a:lnTo>
                    <a:pt x="69850" y="49694"/>
                  </a:lnTo>
                  <a:close/>
                  <a:moveTo>
                    <a:pt x="60071" y="49694"/>
                  </a:moveTo>
                  <a:lnTo>
                    <a:pt x="60271" y="49893"/>
                  </a:lnTo>
                  <a:lnTo>
                    <a:pt x="60263" y="496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a:off x="5172075" y="2233825"/>
              <a:ext cx="1252325" cy="1242350"/>
            </a:xfrm>
            <a:custGeom>
              <a:avLst/>
              <a:gdLst/>
              <a:ahLst/>
              <a:cxnLst/>
              <a:rect l="l" t="t" r="r" b="b"/>
              <a:pathLst>
                <a:path w="50093" h="49694" extrusionOk="0">
                  <a:moveTo>
                    <a:pt x="200" y="9979"/>
                  </a:moveTo>
                  <a:lnTo>
                    <a:pt x="0" y="10179"/>
                  </a:lnTo>
                  <a:lnTo>
                    <a:pt x="200" y="10179"/>
                  </a:lnTo>
                  <a:lnTo>
                    <a:pt x="200" y="9979"/>
                  </a:lnTo>
                  <a:close/>
                  <a:moveTo>
                    <a:pt x="0" y="39516"/>
                  </a:moveTo>
                  <a:lnTo>
                    <a:pt x="200" y="39715"/>
                  </a:lnTo>
                  <a:lnTo>
                    <a:pt x="200" y="39516"/>
                  </a:lnTo>
                  <a:close/>
                  <a:moveTo>
                    <a:pt x="10378" y="39516"/>
                  </a:moveTo>
                  <a:lnTo>
                    <a:pt x="10378" y="39715"/>
                  </a:lnTo>
                  <a:lnTo>
                    <a:pt x="10577" y="39516"/>
                  </a:lnTo>
                  <a:close/>
                  <a:moveTo>
                    <a:pt x="10378" y="1"/>
                  </a:moveTo>
                  <a:lnTo>
                    <a:pt x="10378" y="10179"/>
                  </a:lnTo>
                  <a:lnTo>
                    <a:pt x="200" y="10179"/>
                  </a:lnTo>
                  <a:lnTo>
                    <a:pt x="200" y="39516"/>
                  </a:lnTo>
                  <a:lnTo>
                    <a:pt x="10378" y="39516"/>
                  </a:lnTo>
                  <a:lnTo>
                    <a:pt x="10378" y="19958"/>
                  </a:lnTo>
                  <a:lnTo>
                    <a:pt x="20356" y="19958"/>
                  </a:lnTo>
                  <a:lnTo>
                    <a:pt x="20356" y="29936"/>
                  </a:lnTo>
                  <a:lnTo>
                    <a:pt x="30534" y="29936"/>
                  </a:lnTo>
                  <a:lnTo>
                    <a:pt x="30534" y="39915"/>
                  </a:lnTo>
                  <a:lnTo>
                    <a:pt x="40313" y="39915"/>
                  </a:lnTo>
                  <a:lnTo>
                    <a:pt x="40313" y="49694"/>
                  </a:lnTo>
                  <a:lnTo>
                    <a:pt x="50092" y="49694"/>
                  </a:lnTo>
                  <a:lnTo>
                    <a:pt x="50092" y="29936"/>
                  </a:lnTo>
                  <a:lnTo>
                    <a:pt x="40513" y="29936"/>
                  </a:lnTo>
                  <a:lnTo>
                    <a:pt x="40114" y="19758"/>
                  </a:lnTo>
                  <a:lnTo>
                    <a:pt x="30734" y="19758"/>
                  </a:lnTo>
                  <a:lnTo>
                    <a:pt x="30734" y="9780"/>
                  </a:lnTo>
                  <a:lnTo>
                    <a:pt x="50092" y="9780"/>
                  </a:lnTo>
                  <a:lnTo>
                    <a:pt x="50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a:off x="3675275" y="3980075"/>
              <a:ext cx="997875" cy="1491825"/>
            </a:xfrm>
            <a:custGeom>
              <a:avLst/>
              <a:gdLst/>
              <a:ahLst/>
              <a:cxnLst/>
              <a:rect l="l" t="t" r="r" b="b"/>
              <a:pathLst>
                <a:path w="39915" h="59673" extrusionOk="0">
                  <a:moveTo>
                    <a:pt x="200" y="1"/>
                  </a:moveTo>
                  <a:lnTo>
                    <a:pt x="1" y="200"/>
                  </a:lnTo>
                  <a:lnTo>
                    <a:pt x="200" y="200"/>
                  </a:lnTo>
                  <a:lnTo>
                    <a:pt x="200" y="1"/>
                  </a:lnTo>
                  <a:close/>
                  <a:moveTo>
                    <a:pt x="1" y="19958"/>
                  </a:moveTo>
                  <a:lnTo>
                    <a:pt x="200" y="20157"/>
                  </a:lnTo>
                  <a:lnTo>
                    <a:pt x="200" y="19958"/>
                  </a:lnTo>
                  <a:close/>
                  <a:moveTo>
                    <a:pt x="200" y="200"/>
                  </a:moveTo>
                  <a:lnTo>
                    <a:pt x="200" y="19958"/>
                  </a:lnTo>
                  <a:lnTo>
                    <a:pt x="20357" y="19958"/>
                  </a:lnTo>
                  <a:lnTo>
                    <a:pt x="20357" y="10179"/>
                  </a:lnTo>
                  <a:lnTo>
                    <a:pt x="30136" y="10179"/>
                  </a:lnTo>
                  <a:lnTo>
                    <a:pt x="30136" y="39715"/>
                  </a:lnTo>
                  <a:lnTo>
                    <a:pt x="19758" y="40314"/>
                  </a:lnTo>
                  <a:lnTo>
                    <a:pt x="20556" y="50093"/>
                  </a:lnTo>
                  <a:lnTo>
                    <a:pt x="30535" y="50093"/>
                  </a:lnTo>
                  <a:lnTo>
                    <a:pt x="30535" y="59672"/>
                  </a:lnTo>
                  <a:lnTo>
                    <a:pt x="39915" y="59672"/>
                  </a:lnTo>
                  <a:lnTo>
                    <a:pt x="39915"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3186325" y="243100"/>
              <a:ext cx="743425" cy="982925"/>
            </a:xfrm>
            <a:custGeom>
              <a:avLst/>
              <a:gdLst/>
              <a:ahLst/>
              <a:cxnLst/>
              <a:rect l="l" t="t" r="r" b="b"/>
              <a:pathLst>
                <a:path w="29737" h="39317" extrusionOk="0">
                  <a:moveTo>
                    <a:pt x="1" y="1"/>
                  </a:moveTo>
                  <a:lnTo>
                    <a:pt x="1" y="39316"/>
                  </a:lnTo>
                  <a:lnTo>
                    <a:pt x="29737" y="39316"/>
                  </a:lnTo>
                  <a:lnTo>
                    <a:pt x="29737" y="29537"/>
                  </a:lnTo>
                  <a:lnTo>
                    <a:pt x="10179" y="29537"/>
                  </a:lnTo>
                  <a:lnTo>
                    <a:pt x="10179" y="9979"/>
                  </a:lnTo>
                  <a:lnTo>
                    <a:pt x="19758" y="9979"/>
                  </a:lnTo>
                  <a:lnTo>
                    <a:pt x="19758" y="19359"/>
                  </a:lnTo>
                  <a:lnTo>
                    <a:pt x="29537" y="19359"/>
                  </a:lnTo>
                  <a:lnTo>
                    <a:pt x="29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5167075" y="3221700"/>
              <a:ext cx="1257325" cy="997875"/>
            </a:xfrm>
            <a:custGeom>
              <a:avLst/>
              <a:gdLst/>
              <a:ahLst/>
              <a:cxnLst/>
              <a:rect l="l" t="t" r="r" b="b"/>
              <a:pathLst>
                <a:path w="50293" h="39915" extrusionOk="0">
                  <a:moveTo>
                    <a:pt x="10777" y="1"/>
                  </a:moveTo>
                  <a:lnTo>
                    <a:pt x="10578" y="200"/>
                  </a:lnTo>
                  <a:lnTo>
                    <a:pt x="10777" y="200"/>
                  </a:lnTo>
                  <a:lnTo>
                    <a:pt x="10777" y="1"/>
                  </a:lnTo>
                  <a:close/>
                  <a:moveTo>
                    <a:pt x="0" y="30136"/>
                  </a:moveTo>
                  <a:lnTo>
                    <a:pt x="200" y="30336"/>
                  </a:lnTo>
                  <a:lnTo>
                    <a:pt x="202" y="30140"/>
                  </a:lnTo>
                  <a:lnTo>
                    <a:pt x="202" y="30140"/>
                  </a:lnTo>
                  <a:lnTo>
                    <a:pt x="0" y="30136"/>
                  </a:lnTo>
                  <a:close/>
                  <a:moveTo>
                    <a:pt x="10578" y="30332"/>
                  </a:moveTo>
                  <a:lnTo>
                    <a:pt x="10578" y="30535"/>
                  </a:lnTo>
                  <a:lnTo>
                    <a:pt x="10777" y="30336"/>
                  </a:lnTo>
                  <a:lnTo>
                    <a:pt x="10578" y="30332"/>
                  </a:lnTo>
                  <a:close/>
                  <a:moveTo>
                    <a:pt x="20157" y="30336"/>
                  </a:moveTo>
                  <a:lnTo>
                    <a:pt x="20357" y="30535"/>
                  </a:lnTo>
                  <a:lnTo>
                    <a:pt x="20357" y="30336"/>
                  </a:lnTo>
                  <a:close/>
                  <a:moveTo>
                    <a:pt x="10777" y="200"/>
                  </a:moveTo>
                  <a:lnTo>
                    <a:pt x="10777" y="10578"/>
                  </a:lnTo>
                  <a:lnTo>
                    <a:pt x="400" y="10578"/>
                  </a:lnTo>
                  <a:lnTo>
                    <a:pt x="202" y="30140"/>
                  </a:lnTo>
                  <a:lnTo>
                    <a:pt x="202" y="30140"/>
                  </a:lnTo>
                  <a:lnTo>
                    <a:pt x="10578" y="30332"/>
                  </a:lnTo>
                  <a:lnTo>
                    <a:pt x="10578" y="30332"/>
                  </a:lnTo>
                  <a:lnTo>
                    <a:pt x="10578" y="20557"/>
                  </a:lnTo>
                  <a:lnTo>
                    <a:pt x="20357" y="20557"/>
                  </a:lnTo>
                  <a:lnTo>
                    <a:pt x="20357" y="30336"/>
                  </a:lnTo>
                  <a:lnTo>
                    <a:pt x="30734" y="30336"/>
                  </a:lnTo>
                  <a:lnTo>
                    <a:pt x="30734" y="39915"/>
                  </a:lnTo>
                  <a:lnTo>
                    <a:pt x="50292" y="39915"/>
                  </a:lnTo>
                  <a:lnTo>
                    <a:pt x="50292" y="30336"/>
                  </a:lnTo>
                  <a:lnTo>
                    <a:pt x="40513" y="30336"/>
                  </a:lnTo>
                  <a:lnTo>
                    <a:pt x="40513" y="20157"/>
                  </a:lnTo>
                  <a:lnTo>
                    <a:pt x="30535" y="20157"/>
                  </a:lnTo>
                  <a:lnTo>
                    <a:pt x="30535" y="10378"/>
                  </a:lnTo>
                  <a:lnTo>
                    <a:pt x="20556" y="10378"/>
                  </a:lnTo>
                  <a:lnTo>
                    <a:pt x="20556"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1190625" y="2238825"/>
              <a:ext cx="738425" cy="758375"/>
            </a:xfrm>
            <a:custGeom>
              <a:avLst/>
              <a:gdLst/>
              <a:ahLst/>
              <a:cxnLst/>
              <a:rect l="l" t="t" r="r" b="b"/>
              <a:pathLst>
                <a:path w="29537" h="30335" extrusionOk="0">
                  <a:moveTo>
                    <a:pt x="0" y="0"/>
                  </a:moveTo>
                  <a:lnTo>
                    <a:pt x="0" y="19758"/>
                  </a:lnTo>
                  <a:lnTo>
                    <a:pt x="9380" y="19758"/>
                  </a:lnTo>
                  <a:lnTo>
                    <a:pt x="10555" y="30135"/>
                  </a:lnTo>
                  <a:lnTo>
                    <a:pt x="19358" y="30135"/>
                  </a:lnTo>
                  <a:lnTo>
                    <a:pt x="19957" y="19558"/>
                  </a:lnTo>
                  <a:lnTo>
                    <a:pt x="29537" y="19558"/>
                  </a:lnTo>
                  <a:lnTo>
                    <a:pt x="29537" y="9580"/>
                  </a:lnTo>
                  <a:lnTo>
                    <a:pt x="19558" y="9580"/>
                  </a:lnTo>
                  <a:lnTo>
                    <a:pt x="19558" y="0"/>
                  </a:lnTo>
                  <a:close/>
                  <a:moveTo>
                    <a:pt x="10378" y="30135"/>
                  </a:moveTo>
                  <a:lnTo>
                    <a:pt x="10577" y="30335"/>
                  </a:lnTo>
                  <a:lnTo>
                    <a:pt x="10555" y="301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4942550" y="4488975"/>
              <a:ext cx="987900" cy="488975"/>
            </a:xfrm>
            <a:custGeom>
              <a:avLst/>
              <a:gdLst/>
              <a:ahLst/>
              <a:cxnLst/>
              <a:rect l="l" t="t" r="r" b="b"/>
              <a:pathLst>
                <a:path w="39516" h="19559" extrusionOk="0">
                  <a:moveTo>
                    <a:pt x="39316" y="8982"/>
                  </a:moveTo>
                  <a:lnTo>
                    <a:pt x="39316" y="8997"/>
                  </a:lnTo>
                  <a:lnTo>
                    <a:pt x="39316" y="8997"/>
                  </a:lnTo>
                  <a:lnTo>
                    <a:pt x="39516" y="8982"/>
                  </a:lnTo>
                  <a:close/>
                  <a:moveTo>
                    <a:pt x="1" y="1"/>
                  </a:moveTo>
                  <a:lnTo>
                    <a:pt x="1" y="9780"/>
                  </a:lnTo>
                  <a:lnTo>
                    <a:pt x="9780" y="9780"/>
                  </a:lnTo>
                  <a:lnTo>
                    <a:pt x="8998" y="19359"/>
                  </a:lnTo>
                  <a:lnTo>
                    <a:pt x="39316" y="19359"/>
                  </a:lnTo>
                  <a:lnTo>
                    <a:pt x="39316" y="8997"/>
                  </a:lnTo>
                  <a:lnTo>
                    <a:pt x="39316" y="8997"/>
                  </a:lnTo>
                  <a:lnTo>
                    <a:pt x="29338" y="9780"/>
                  </a:lnTo>
                  <a:lnTo>
                    <a:pt x="29338" y="1"/>
                  </a:lnTo>
                  <a:close/>
                  <a:moveTo>
                    <a:pt x="8981" y="19359"/>
                  </a:moveTo>
                  <a:lnTo>
                    <a:pt x="8981" y="19559"/>
                  </a:lnTo>
                  <a:lnTo>
                    <a:pt x="8998" y="19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4189175" y="2722775"/>
              <a:ext cx="488975" cy="763375"/>
            </a:xfrm>
            <a:custGeom>
              <a:avLst/>
              <a:gdLst/>
              <a:ahLst/>
              <a:cxnLst/>
              <a:rect l="l" t="t" r="r" b="b"/>
              <a:pathLst>
                <a:path w="19559" h="30535" extrusionOk="0">
                  <a:moveTo>
                    <a:pt x="19359" y="1"/>
                  </a:moveTo>
                  <a:lnTo>
                    <a:pt x="19359" y="200"/>
                  </a:lnTo>
                  <a:lnTo>
                    <a:pt x="19558" y="200"/>
                  </a:lnTo>
                  <a:lnTo>
                    <a:pt x="19359" y="1"/>
                  </a:lnTo>
                  <a:close/>
                  <a:moveTo>
                    <a:pt x="9580" y="200"/>
                  </a:moveTo>
                  <a:lnTo>
                    <a:pt x="9580" y="10578"/>
                  </a:lnTo>
                  <a:lnTo>
                    <a:pt x="0" y="10578"/>
                  </a:lnTo>
                  <a:lnTo>
                    <a:pt x="0" y="30335"/>
                  </a:lnTo>
                  <a:lnTo>
                    <a:pt x="9779" y="30335"/>
                  </a:lnTo>
                  <a:lnTo>
                    <a:pt x="9779" y="20357"/>
                  </a:lnTo>
                  <a:lnTo>
                    <a:pt x="19359" y="20357"/>
                  </a:lnTo>
                  <a:lnTo>
                    <a:pt x="19359" y="200"/>
                  </a:lnTo>
                  <a:close/>
                  <a:moveTo>
                    <a:pt x="9779" y="30335"/>
                  </a:moveTo>
                  <a:lnTo>
                    <a:pt x="9779" y="30535"/>
                  </a:lnTo>
                  <a:lnTo>
                    <a:pt x="99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3934725" y="1490425"/>
              <a:ext cx="493950" cy="738425"/>
            </a:xfrm>
            <a:custGeom>
              <a:avLst/>
              <a:gdLst/>
              <a:ahLst/>
              <a:cxnLst/>
              <a:rect l="l" t="t" r="r" b="b"/>
              <a:pathLst>
                <a:path w="19758" h="29537" extrusionOk="0">
                  <a:moveTo>
                    <a:pt x="0" y="9380"/>
                  </a:moveTo>
                  <a:lnTo>
                    <a:pt x="200" y="9580"/>
                  </a:lnTo>
                  <a:lnTo>
                    <a:pt x="200" y="9380"/>
                  </a:lnTo>
                  <a:close/>
                  <a:moveTo>
                    <a:pt x="200" y="0"/>
                  </a:moveTo>
                  <a:lnTo>
                    <a:pt x="200" y="9380"/>
                  </a:lnTo>
                  <a:lnTo>
                    <a:pt x="9779" y="9380"/>
                  </a:lnTo>
                  <a:lnTo>
                    <a:pt x="9779" y="29337"/>
                  </a:lnTo>
                  <a:lnTo>
                    <a:pt x="19758" y="29337"/>
                  </a:lnTo>
                  <a:lnTo>
                    <a:pt x="19758" y="0"/>
                  </a:lnTo>
                  <a:close/>
                  <a:moveTo>
                    <a:pt x="9580" y="29337"/>
                  </a:moveTo>
                  <a:lnTo>
                    <a:pt x="9779" y="29537"/>
                  </a:lnTo>
                  <a:lnTo>
                    <a:pt x="9779" y="29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435800" y="1724925"/>
              <a:ext cx="503925" cy="763375"/>
            </a:xfrm>
            <a:custGeom>
              <a:avLst/>
              <a:gdLst/>
              <a:ahLst/>
              <a:cxnLst/>
              <a:rect l="l" t="t" r="r" b="b"/>
              <a:pathLst>
                <a:path w="20157" h="30535" extrusionOk="0">
                  <a:moveTo>
                    <a:pt x="9779" y="0"/>
                  </a:moveTo>
                  <a:lnTo>
                    <a:pt x="9580" y="200"/>
                  </a:lnTo>
                  <a:lnTo>
                    <a:pt x="9779" y="200"/>
                  </a:lnTo>
                  <a:lnTo>
                    <a:pt x="9779" y="0"/>
                  </a:lnTo>
                  <a:close/>
                  <a:moveTo>
                    <a:pt x="19957" y="0"/>
                  </a:moveTo>
                  <a:lnTo>
                    <a:pt x="19957" y="200"/>
                  </a:lnTo>
                  <a:lnTo>
                    <a:pt x="20157" y="200"/>
                  </a:lnTo>
                  <a:lnTo>
                    <a:pt x="19957" y="0"/>
                  </a:lnTo>
                  <a:close/>
                  <a:moveTo>
                    <a:pt x="19957" y="19957"/>
                  </a:moveTo>
                  <a:lnTo>
                    <a:pt x="19957" y="20157"/>
                  </a:lnTo>
                  <a:lnTo>
                    <a:pt x="20157" y="19957"/>
                  </a:lnTo>
                  <a:close/>
                  <a:moveTo>
                    <a:pt x="9779" y="200"/>
                  </a:moveTo>
                  <a:lnTo>
                    <a:pt x="9779" y="10178"/>
                  </a:lnTo>
                  <a:lnTo>
                    <a:pt x="0" y="10578"/>
                  </a:lnTo>
                  <a:lnTo>
                    <a:pt x="200" y="10578"/>
                  </a:lnTo>
                  <a:lnTo>
                    <a:pt x="200" y="30335"/>
                  </a:lnTo>
                  <a:lnTo>
                    <a:pt x="9580" y="30335"/>
                  </a:lnTo>
                  <a:lnTo>
                    <a:pt x="9580" y="19957"/>
                  </a:lnTo>
                  <a:lnTo>
                    <a:pt x="19957" y="19957"/>
                  </a:lnTo>
                  <a:lnTo>
                    <a:pt x="19957" y="200"/>
                  </a:lnTo>
                  <a:close/>
                  <a:moveTo>
                    <a:pt x="9580" y="30335"/>
                  </a:moveTo>
                  <a:lnTo>
                    <a:pt x="9580" y="30535"/>
                  </a:lnTo>
                  <a:lnTo>
                    <a:pt x="9779" y="303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2188475" y="2233825"/>
              <a:ext cx="743425" cy="239500"/>
            </a:xfrm>
            <a:custGeom>
              <a:avLst/>
              <a:gdLst/>
              <a:ahLst/>
              <a:cxnLst/>
              <a:rect l="l" t="t" r="r" b="b"/>
              <a:pathLst>
                <a:path w="29737" h="9580" extrusionOk="0">
                  <a:moveTo>
                    <a:pt x="0" y="1"/>
                  </a:moveTo>
                  <a:lnTo>
                    <a:pt x="0" y="9580"/>
                  </a:lnTo>
                  <a:lnTo>
                    <a:pt x="29736" y="9580"/>
                  </a:lnTo>
                  <a:lnTo>
                    <a:pt x="29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p:nvPr/>
          </p:nvSpPr>
          <p:spPr>
            <a:xfrm>
              <a:off x="3186325" y="1490425"/>
              <a:ext cx="493975" cy="498950"/>
            </a:xfrm>
            <a:custGeom>
              <a:avLst/>
              <a:gdLst/>
              <a:ahLst/>
              <a:cxnLst/>
              <a:rect l="l" t="t" r="r" b="b"/>
              <a:pathLst>
                <a:path w="19759" h="19958" extrusionOk="0">
                  <a:moveTo>
                    <a:pt x="19559" y="9380"/>
                  </a:moveTo>
                  <a:lnTo>
                    <a:pt x="19559" y="9580"/>
                  </a:lnTo>
                  <a:lnTo>
                    <a:pt x="19758" y="9380"/>
                  </a:lnTo>
                  <a:close/>
                  <a:moveTo>
                    <a:pt x="1" y="0"/>
                  </a:moveTo>
                  <a:lnTo>
                    <a:pt x="1" y="19958"/>
                  </a:lnTo>
                  <a:lnTo>
                    <a:pt x="9979" y="19958"/>
                  </a:lnTo>
                  <a:lnTo>
                    <a:pt x="9979" y="9380"/>
                  </a:lnTo>
                  <a:lnTo>
                    <a:pt x="19559" y="9380"/>
                  </a:lnTo>
                  <a:lnTo>
                    <a:pt x="19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8"/>
            <p:cNvSpPr/>
            <p:nvPr/>
          </p:nvSpPr>
          <p:spPr>
            <a:xfrm>
              <a:off x="3186325" y="4987925"/>
              <a:ext cx="493975" cy="483975"/>
            </a:xfrm>
            <a:custGeom>
              <a:avLst/>
              <a:gdLst/>
              <a:ahLst/>
              <a:cxnLst/>
              <a:rect l="l" t="t" r="r" b="b"/>
              <a:pathLst>
                <a:path w="19759" h="19359" extrusionOk="0">
                  <a:moveTo>
                    <a:pt x="1" y="0"/>
                  </a:moveTo>
                  <a:lnTo>
                    <a:pt x="1" y="19358"/>
                  </a:lnTo>
                  <a:lnTo>
                    <a:pt x="9979" y="19358"/>
                  </a:lnTo>
                  <a:lnTo>
                    <a:pt x="9979" y="9579"/>
                  </a:lnTo>
                  <a:lnTo>
                    <a:pt x="19758" y="9579"/>
                  </a:lnTo>
                  <a:lnTo>
                    <a:pt x="19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3186325" y="3980075"/>
              <a:ext cx="254475" cy="503950"/>
            </a:xfrm>
            <a:custGeom>
              <a:avLst/>
              <a:gdLst/>
              <a:ahLst/>
              <a:cxnLst/>
              <a:rect l="l" t="t" r="r" b="b"/>
              <a:pathLst>
                <a:path w="10179" h="20158" extrusionOk="0">
                  <a:moveTo>
                    <a:pt x="9979" y="1"/>
                  </a:moveTo>
                  <a:lnTo>
                    <a:pt x="9979" y="200"/>
                  </a:lnTo>
                  <a:lnTo>
                    <a:pt x="10179" y="200"/>
                  </a:lnTo>
                  <a:lnTo>
                    <a:pt x="9979" y="1"/>
                  </a:lnTo>
                  <a:close/>
                  <a:moveTo>
                    <a:pt x="1" y="200"/>
                  </a:moveTo>
                  <a:lnTo>
                    <a:pt x="1" y="19958"/>
                  </a:lnTo>
                  <a:lnTo>
                    <a:pt x="9979" y="19958"/>
                  </a:lnTo>
                  <a:lnTo>
                    <a:pt x="9979" y="200"/>
                  </a:lnTo>
                  <a:close/>
                  <a:moveTo>
                    <a:pt x="9979" y="19958"/>
                  </a:moveTo>
                  <a:lnTo>
                    <a:pt x="9979" y="20157"/>
                  </a:lnTo>
                  <a:lnTo>
                    <a:pt x="10179" y="199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8"/>
            <p:cNvSpPr/>
            <p:nvPr/>
          </p:nvSpPr>
          <p:spPr>
            <a:xfrm>
              <a:off x="4189175" y="238125"/>
              <a:ext cx="234525" cy="488950"/>
            </a:xfrm>
            <a:custGeom>
              <a:avLst/>
              <a:gdLst/>
              <a:ahLst/>
              <a:cxnLst/>
              <a:rect l="l" t="t" r="r" b="b"/>
              <a:pathLst>
                <a:path w="9381" h="19558" extrusionOk="0">
                  <a:moveTo>
                    <a:pt x="0" y="0"/>
                  </a:moveTo>
                  <a:lnTo>
                    <a:pt x="0" y="19558"/>
                  </a:lnTo>
                  <a:lnTo>
                    <a:pt x="9380" y="19558"/>
                  </a:lnTo>
                  <a:lnTo>
                    <a:pt x="9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8"/>
            <p:cNvSpPr/>
            <p:nvPr/>
          </p:nvSpPr>
          <p:spPr>
            <a:xfrm>
              <a:off x="4433650" y="3481150"/>
              <a:ext cx="498950" cy="239500"/>
            </a:xfrm>
            <a:custGeom>
              <a:avLst/>
              <a:gdLst/>
              <a:ahLst/>
              <a:cxnLst/>
              <a:rect l="l" t="t" r="r" b="b"/>
              <a:pathLst>
                <a:path w="19958" h="9580" extrusionOk="0">
                  <a:moveTo>
                    <a:pt x="200" y="0"/>
                  </a:moveTo>
                  <a:lnTo>
                    <a:pt x="0" y="200"/>
                  </a:lnTo>
                  <a:lnTo>
                    <a:pt x="200" y="200"/>
                  </a:lnTo>
                  <a:lnTo>
                    <a:pt x="200" y="0"/>
                  </a:lnTo>
                  <a:close/>
                  <a:moveTo>
                    <a:pt x="200" y="200"/>
                  </a:moveTo>
                  <a:lnTo>
                    <a:pt x="200" y="9580"/>
                  </a:lnTo>
                  <a:lnTo>
                    <a:pt x="19958" y="9580"/>
                  </a:lnTo>
                  <a:lnTo>
                    <a:pt x="1995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8"/>
            <p:cNvSpPr/>
            <p:nvPr/>
          </p:nvSpPr>
          <p:spPr>
            <a:xfrm>
              <a:off x="5930425" y="4488975"/>
              <a:ext cx="493975" cy="224550"/>
            </a:xfrm>
            <a:custGeom>
              <a:avLst/>
              <a:gdLst/>
              <a:ahLst/>
              <a:cxnLst/>
              <a:rect l="l" t="t" r="r" b="b"/>
              <a:pathLst>
                <a:path w="19759" h="8982" extrusionOk="0">
                  <a:moveTo>
                    <a:pt x="1" y="1"/>
                  </a:moveTo>
                  <a:lnTo>
                    <a:pt x="1" y="8982"/>
                  </a:lnTo>
                  <a:lnTo>
                    <a:pt x="19758" y="8982"/>
                  </a:lnTo>
                  <a:lnTo>
                    <a:pt x="197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8"/>
            <p:cNvSpPr/>
            <p:nvPr/>
          </p:nvSpPr>
          <p:spPr>
            <a:xfrm>
              <a:off x="4942550" y="4977925"/>
              <a:ext cx="224550" cy="493975"/>
            </a:xfrm>
            <a:custGeom>
              <a:avLst/>
              <a:gdLst/>
              <a:ahLst/>
              <a:cxnLst/>
              <a:rect l="l" t="t" r="r" b="b"/>
              <a:pathLst>
                <a:path w="8982" h="19759" extrusionOk="0">
                  <a:moveTo>
                    <a:pt x="1" y="1"/>
                  </a:moveTo>
                  <a:lnTo>
                    <a:pt x="1" y="19758"/>
                  </a:lnTo>
                  <a:lnTo>
                    <a:pt x="8981" y="19758"/>
                  </a:lnTo>
                  <a:lnTo>
                    <a:pt x="8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8"/>
            <p:cNvSpPr/>
            <p:nvPr/>
          </p:nvSpPr>
          <p:spPr>
            <a:xfrm>
              <a:off x="6184900" y="5232400"/>
              <a:ext cx="244475" cy="239500"/>
            </a:xfrm>
            <a:custGeom>
              <a:avLst/>
              <a:gdLst/>
              <a:ahLst/>
              <a:cxnLst/>
              <a:rect l="l" t="t" r="r" b="b"/>
              <a:pathLst>
                <a:path w="9779" h="9580" extrusionOk="0">
                  <a:moveTo>
                    <a:pt x="0" y="0"/>
                  </a:moveTo>
                  <a:lnTo>
                    <a:pt x="0" y="9579"/>
                  </a:lnTo>
                  <a:lnTo>
                    <a:pt x="9779" y="9579"/>
                  </a:lnTo>
                  <a:lnTo>
                    <a:pt x="97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8"/>
            <p:cNvSpPr/>
            <p:nvPr/>
          </p:nvSpPr>
          <p:spPr>
            <a:xfrm>
              <a:off x="4184175" y="991500"/>
              <a:ext cx="244500" cy="229525"/>
            </a:xfrm>
            <a:custGeom>
              <a:avLst/>
              <a:gdLst/>
              <a:ahLst/>
              <a:cxnLst/>
              <a:rect l="l" t="t" r="r" b="b"/>
              <a:pathLst>
                <a:path w="9780" h="9181" extrusionOk="0">
                  <a:moveTo>
                    <a:pt x="1" y="0"/>
                  </a:moveTo>
                  <a:lnTo>
                    <a:pt x="1" y="9181"/>
                  </a:lnTo>
                  <a:lnTo>
                    <a:pt x="9780" y="9181"/>
                  </a:lnTo>
                  <a:lnTo>
                    <a:pt x="97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p:nvPr/>
          </p:nvSpPr>
          <p:spPr>
            <a:xfrm>
              <a:off x="1674575" y="2977225"/>
              <a:ext cx="279425" cy="259475"/>
            </a:xfrm>
            <a:custGeom>
              <a:avLst/>
              <a:gdLst/>
              <a:ahLst/>
              <a:cxnLst/>
              <a:rect l="l" t="t" r="r" b="b"/>
              <a:pathLst>
                <a:path w="11177" h="10379" extrusionOk="0">
                  <a:moveTo>
                    <a:pt x="9979" y="1"/>
                  </a:moveTo>
                  <a:lnTo>
                    <a:pt x="0" y="599"/>
                  </a:lnTo>
                  <a:lnTo>
                    <a:pt x="200" y="599"/>
                  </a:lnTo>
                  <a:lnTo>
                    <a:pt x="599" y="10378"/>
                  </a:lnTo>
                  <a:lnTo>
                    <a:pt x="11176" y="9580"/>
                  </a:lnTo>
                  <a:lnTo>
                    <a:pt x="10977" y="9580"/>
                  </a:lnTo>
                  <a:lnTo>
                    <a:pt x="9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p:nvPr/>
          </p:nvSpPr>
          <p:spPr>
            <a:xfrm>
              <a:off x="4673125" y="2483300"/>
              <a:ext cx="264475" cy="244500"/>
            </a:xfrm>
            <a:custGeom>
              <a:avLst/>
              <a:gdLst/>
              <a:ahLst/>
              <a:cxnLst/>
              <a:rect l="l" t="t" r="r" b="b"/>
              <a:pathLst>
                <a:path w="10579" h="9780" extrusionOk="0">
                  <a:moveTo>
                    <a:pt x="10379" y="0"/>
                  </a:moveTo>
                  <a:lnTo>
                    <a:pt x="10379" y="200"/>
                  </a:lnTo>
                  <a:lnTo>
                    <a:pt x="10578" y="200"/>
                  </a:lnTo>
                  <a:lnTo>
                    <a:pt x="10379" y="0"/>
                  </a:lnTo>
                  <a:close/>
                  <a:moveTo>
                    <a:pt x="200" y="200"/>
                  </a:moveTo>
                  <a:lnTo>
                    <a:pt x="200" y="9580"/>
                  </a:lnTo>
                  <a:lnTo>
                    <a:pt x="10379" y="9580"/>
                  </a:lnTo>
                  <a:lnTo>
                    <a:pt x="10379" y="200"/>
                  </a:lnTo>
                  <a:close/>
                  <a:moveTo>
                    <a:pt x="1" y="9580"/>
                  </a:moveTo>
                  <a:lnTo>
                    <a:pt x="200" y="9779"/>
                  </a:lnTo>
                  <a:lnTo>
                    <a:pt x="200" y="95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p:nvPr/>
          </p:nvSpPr>
          <p:spPr>
            <a:xfrm>
              <a:off x="1190625" y="2977225"/>
              <a:ext cx="264450" cy="244500"/>
            </a:xfrm>
            <a:custGeom>
              <a:avLst/>
              <a:gdLst/>
              <a:ahLst/>
              <a:cxnLst/>
              <a:rect l="l" t="t" r="r" b="b"/>
              <a:pathLst>
                <a:path w="10578" h="9780" extrusionOk="0">
                  <a:moveTo>
                    <a:pt x="0" y="1"/>
                  </a:moveTo>
                  <a:lnTo>
                    <a:pt x="0" y="9780"/>
                  </a:lnTo>
                  <a:lnTo>
                    <a:pt x="9380" y="9780"/>
                  </a:lnTo>
                  <a:lnTo>
                    <a:pt x="10378" y="599"/>
                  </a:lnTo>
                  <a:lnTo>
                    <a:pt x="10577" y="59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937575" y="3221700"/>
              <a:ext cx="239500" cy="264450"/>
            </a:xfrm>
            <a:custGeom>
              <a:avLst/>
              <a:gdLst/>
              <a:ahLst/>
              <a:cxnLst/>
              <a:rect l="l" t="t" r="r" b="b"/>
              <a:pathLst>
                <a:path w="9580" h="10578" extrusionOk="0">
                  <a:moveTo>
                    <a:pt x="9380" y="1"/>
                  </a:moveTo>
                  <a:lnTo>
                    <a:pt x="9380" y="200"/>
                  </a:lnTo>
                  <a:lnTo>
                    <a:pt x="9580" y="200"/>
                  </a:lnTo>
                  <a:lnTo>
                    <a:pt x="9380" y="1"/>
                  </a:lnTo>
                  <a:close/>
                  <a:moveTo>
                    <a:pt x="0" y="200"/>
                  </a:moveTo>
                  <a:lnTo>
                    <a:pt x="0" y="10578"/>
                  </a:lnTo>
                  <a:lnTo>
                    <a:pt x="9380" y="10578"/>
                  </a:lnTo>
                  <a:lnTo>
                    <a:pt x="93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4932575" y="2238825"/>
              <a:ext cx="244500" cy="249475"/>
            </a:xfrm>
            <a:custGeom>
              <a:avLst/>
              <a:gdLst/>
              <a:ahLst/>
              <a:cxnLst/>
              <a:rect l="l" t="t" r="r" b="b"/>
              <a:pathLst>
                <a:path w="9780" h="9979" extrusionOk="0">
                  <a:moveTo>
                    <a:pt x="200" y="0"/>
                  </a:moveTo>
                  <a:lnTo>
                    <a:pt x="200" y="9779"/>
                  </a:lnTo>
                  <a:lnTo>
                    <a:pt x="9580" y="9779"/>
                  </a:lnTo>
                  <a:lnTo>
                    <a:pt x="9580" y="0"/>
                  </a:lnTo>
                  <a:close/>
                  <a:moveTo>
                    <a:pt x="1" y="9779"/>
                  </a:moveTo>
                  <a:lnTo>
                    <a:pt x="200" y="9979"/>
                  </a:lnTo>
                  <a:lnTo>
                    <a:pt x="200" y="9779"/>
                  </a:lnTo>
                  <a:close/>
                  <a:moveTo>
                    <a:pt x="9580" y="9779"/>
                  </a:moveTo>
                  <a:lnTo>
                    <a:pt x="9580" y="9979"/>
                  </a:lnTo>
                  <a:lnTo>
                    <a:pt x="9780" y="97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p:nvPr/>
          </p:nvSpPr>
          <p:spPr>
            <a:xfrm>
              <a:off x="3675275" y="2483300"/>
              <a:ext cx="259475" cy="239500"/>
            </a:xfrm>
            <a:custGeom>
              <a:avLst/>
              <a:gdLst/>
              <a:ahLst/>
              <a:cxnLst/>
              <a:rect l="l" t="t" r="r" b="b"/>
              <a:pathLst>
                <a:path w="10379" h="9580" extrusionOk="0">
                  <a:moveTo>
                    <a:pt x="200" y="0"/>
                  </a:moveTo>
                  <a:lnTo>
                    <a:pt x="1" y="200"/>
                  </a:lnTo>
                  <a:lnTo>
                    <a:pt x="200" y="200"/>
                  </a:lnTo>
                  <a:lnTo>
                    <a:pt x="200" y="0"/>
                  </a:lnTo>
                  <a:close/>
                  <a:moveTo>
                    <a:pt x="200" y="200"/>
                  </a:moveTo>
                  <a:lnTo>
                    <a:pt x="200" y="9580"/>
                  </a:lnTo>
                  <a:lnTo>
                    <a:pt x="10378" y="9580"/>
                  </a:lnTo>
                  <a:lnTo>
                    <a:pt x="10378"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8"/>
            <p:cNvSpPr/>
            <p:nvPr/>
          </p:nvSpPr>
          <p:spPr>
            <a:xfrm>
              <a:off x="3934725" y="2223850"/>
              <a:ext cx="244500" cy="264450"/>
            </a:xfrm>
            <a:custGeom>
              <a:avLst/>
              <a:gdLst/>
              <a:ahLst/>
              <a:cxnLst/>
              <a:rect l="l" t="t" r="r" b="b"/>
              <a:pathLst>
                <a:path w="9780" h="10578" extrusionOk="0">
                  <a:moveTo>
                    <a:pt x="200" y="0"/>
                  </a:moveTo>
                  <a:lnTo>
                    <a:pt x="0" y="200"/>
                  </a:lnTo>
                  <a:lnTo>
                    <a:pt x="200" y="200"/>
                  </a:lnTo>
                  <a:lnTo>
                    <a:pt x="200" y="0"/>
                  </a:lnTo>
                  <a:close/>
                  <a:moveTo>
                    <a:pt x="9580" y="0"/>
                  </a:moveTo>
                  <a:lnTo>
                    <a:pt x="9580" y="200"/>
                  </a:lnTo>
                  <a:lnTo>
                    <a:pt x="9779" y="200"/>
                  </a:lnTo>
                  <a:lnTo>
                    <a:pt x="9580" y="0"/>
                  </a:lnTo>
                  <a:close/>
                  <a:moveTo>
                    <a:pt x="200" y="200"/>
                  </a:moveTo>
                  <a:lnTo>
                    <a:pt x="200" y="10578"/>
                  </a:lnTo>
                  <a:lnTo>
                    <a:pt x="9580" y="10578"/>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3939700" y="4733450"/>
              <a:ext cx="244500" cy="254475"/>
            </a:xfrm>
            <a:custGeom>
              <a:avLst/>
              <a:gdLst/>
              <a:ahLst/>
              <a:cxnLst/>
              <a:rect l="l" t="t" r="r" b="b"/>
              <a:pathLst>
                <a:path w="9780" h="10179" extrusionOk="0">
                  <a:moveTo>
                    <a:pt x="1" y="1"/>
                  </a:moveTo>
                  <a:lnTo>
                    <a:pt x="1" y="9580"/>
                  </a:lnTo>
                  <a:lnTo>
                    <a:pt x="9181" y="10179"/>
                  </a:ln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4937575" y="3975100"/>
              <a:ext cx="249475" cy="244475"/>
            </a:xfrm>
            <a:custGeom>
              <a:avLst/>
              <a:gdLst/>
              <a:ahLst/>
              <a:cxnLst/>
              <a:rect l="l" t="t" r="r" b="b"/>
              <a:pathLst>
                <a:path w="9979" h="9779" extrusionOk="0">
                  <a:moveTo>
                    <a:pt x="9180" y="0"/>
                  </a:moveTo>
                  <a:lnTo>
                    <a:pt x="9197" y="200"/>
                  </a:lnTo>
                  <a:lnTo>
                    <a:pt x="9380" y="200"/>
                  </a:lnTo>
                  <a:lnTo>
                    <a:pt x="9180" y="0"/>
                  </a:lnTo>
                  <a:close/>
                  <a:moveTo>
                    <a:pt x="0" y="200"/>
                  </a:moveTo>
                  <a:lnTo>
                    <a:pt x="0" y="9779"/>
                  </a:lnTo>
                  <a:lnTo>
                    <a:pt x="9979" y="9779"/>
                  </a:lnTo>
                  <a:lnTo>
                    <a:pt x="9197"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p:nvPr/>
          </p:nvSpPr>
          <p:spPr>
            <a:xfrm>
              <a:off x="5431500" y="3980075"/>
              <a:ext cx="244500" cy="239500"/>
            </a:xfrm>
            <a:custGeom>
              <a:avLst/>
              <a:gdLst/>
              <a:ahLst/>
              <a:cxnLst/>
              <a:rect l="l" t="t" r="r" b="b"/>
              <a:pathLst>
                <a:path w="9780" h="9580" extrusionOk="0">
                  <a:moveTo>
                    <a:pt x="200" y="1"/>
                  </a:moveTo>
                  <a:lnTo>
                    <a:pt x="1" y="200"/>
                  </a:lnTo>
                  <a:lnTo>
                    <a:pt x="200" y="200"/>
                  </a:lnTo>
                  <a:lnTo>
                    <a:pt x="200" y="1"/>
                  </a:lnTo>
                  <a:close/>
                  <a:moveTo>
                    <a:pt x="9580" y="1"/>
                  </a:moveTo>
                  <a:lnTo>
                    <a:pt x="9580" y="200"/>
                  </a:lnTo>
                  <a:lnTo>
                    <a:pt x="9780" y="200"/>
                  </a:lnTo>
                  <a:lnTo>
                    <a:pt x="9580" y="1"/>
                  </a:lnTo>
                  <a:close/>
                  <a:moveTo>
                    <a:pt x="200" y="200"/>
                  </a:moveTo>
                  <a:lnTo>
                    <a:pt x="200" y="9580"/>
                  </a:lnTo>
                  <a:lnTo>
                    <a:pt x="9580" y="95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p:cNvSpPr/>
            <p:nvPr/>
          </p:nvSpPr>
          <p:spPr>
            <a:xfrm>
              <a:off x="3435800" y="4479000"/>
              <a:ext cx="244500" cy="244500"/>
            </a:xfrm>
            <a:custGeom>
              <a:avLst/>
              <a:gdLst/>
              <a:ahLst/>
              <a:cxnLst/>
              <a:rect l="l" t="t" r="r" b="b"/>
              <a:pathLst>
                <a:path w="9780" h="9780" extrusionOk="0">
                  <a:moveTo>
                    <a:pt x="200" y="1"/>
                  </a:moveTo>
                  <a:lnTo>
                    <a:pt x="0" y="200"/>
                  </a:lnTo>
                  <a:lnTo>
                    <a:pt x="200" y="200"/>
                  </a:lnTo>
                  <a:lnTo>
                    <a:pt x="200" y="1"/>
                  </a:lnTo>
                  <a:close/>
                  <a:moveTo>
                    <a:pt x="9580" y="1"/>
                  </a:moveTo>
                  <a:lnTo>
                    <a:pt x="9580" y="200"/>
                  </a:lnTo>
                  <a:lnTo>
                    <a:pt x="9779" y="200"/>
                  </a:lnTo>
                  <a:lnTo>
                    <a:pt x="9580" y="1"/>
                  </a:lnTo>
                  <a:close/>
                  <a:moveTo>
                    <a:pt x="200" y="200"/>
                  </a:moveTo>
                  <a:lnTo>
                    <a:pt x="200" y="9780"/>
                  </a:lnTo>
                  <a:lnTo>
                    <a:pt x="9580" y="9780"/>
                  </a:lnTo>
                  <a:lnTo>
                    <a:pt x="9580" y="20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1689550" y="737050"/>
              <a:ext cx="738425" cy="738425"/>
            </a:xfrm>
            <a:custGeom>
              <a:avLst/>
              <a:gdLst/>
              <a:ahLst/>
              <a:cxnLst/>
              <a:rect l="l" t="t" r="r" b="b"/>
              <a:pathLst>
                <a:path w="29537" h="29537" extrusionOk="0">
                  <a:moveTo>
                    <a:pt x="0" y="0"/>
                  </a:moveTo>
                  <a:lnTo>
                    <a:pt x="0" y="29537"/>
                  </a:lnTo>
                  <a:lnTo>
                    <a:pt x="29537" y="29537"/>
                  </a:lnTo>
                  <a:lnTo>
                    <a:pt x="29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192025" y="742025"/>
              <a:ext cx="733450" cy="733450"/>
            </a:xfrm>
            <a:custGeom>
              <a:avLst/>
              <a:gdLst/>
              <a:ahLst/>
              <a:cxnLst/>
              <a:rect l="l" t="t" r="r" b="b"/>
              <a:pathLst>
                <a:path w="29338" h="29338" extrusionOk="0">
                  <a:moveTo>
                    <a:pt x="0" y="1"/>
                  </a:moveTo>
                  <a:lnTo>
                    <a:pt x="0" y="29338"/>
                  </a:lnTo>
                  <a:lnTo>
                    <a:pt x="29337" y="29338"/>
                  </a:lnTo>
                  <a:lnTo>
                    <a:pt x="29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1694525" y="4234525"/>
              <a:ext cx="733450" cy="738450"/>
            </a:xfrm>
            <a:custGeom>
              <a:avLst/>
              <a:gdLst/>
              <a:ahLst/>
              <a:cxnLst/>
              <a:rect l="l" t="t" r="r" b="b"/>
              <a:pathLst>
                <a:path w="29338" h="29538" extrusionOk="0">
                  <a:moveTo>
                    <a:pt x="1" y="1"/>
                  </a:moveTo>
                  <a:lnTo>
                    <a:pt x="1" y="29537"/>
                  </a:lnTo>
                  <a:lnTo>
                    <a:pt x="29338" y="29537"/>
                  </a:lnTo>
                  <a:lnTo>
                    <a:pt x="29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8"/>
          <p:cNvGrpSpPr/>
          <p:nvPr/>
        </p:nvGrpSpPr>
        <p:grpSpPr>
          <a:xfrm>
            <a:off x="1308654" y="1036151"/>
            <a:ext cx="611384" cy="607389"/>
            <a:chOff x="3863900" y="4993625"/>
            <a:chExt cx="482050" cy="478900"/>
          </a:xfrm>
        </p:grpSpPr>
        <p:sp>
          <p:nvSpPr>
            <p:cNvPr id="416" name="Google Shape;416;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1307695" y="2078796"/>
            <a:ext cx="611362" cy="466017"/>
            <a:chOff x="6880800" y="1218000"/>
            <a:chExt cx="501075" cy="381950"/>
          </a:xfrm>
        </p:grpSpPr>
        <p:sp>
          <p:nvSpPr>
            <p:cNvPr id="421" name="Google Shape;421;p48"/>
            <p:cNvSpPr/>
            <p:nvPr/>
          </p:nvSpPr>
          <p:spPr>
            <a:xfrm>
              <a:off x="7263975" y="1540975"/>
              <a:ext cx="57725" cy="58975"/>
            </a:xfrm>
            <a:custGeom>
              <a:avLst/>
              <a:gdLst/>
              <a:ahLst/>
              <a:cxnLst/>
              <a:rect l="l" t="t" r="r" b="b"/>
              <a:pathLst>
                <a:path w="2309" h="2359" extrusionOk="0">
                  <a:moveTo>
                    <a:pt x="934" y="0"/>
                  </a:moveTo>
                  <a:lnTo>
                    <a:pt x="688" y="99"/>
                  </a:lnTo>
                  <a:lnTo>
                    <a:pt x="491" y="197"/>
                  </a:lnTo>
                  <a:lnTo>
                    <a:pt x="344" y="344"/>
                  </a:lnTo>
                  <a:lnTo>
                    <a:pt x="197" y="492"/>
                  </a:lnTo>
                  <a:lnTo>
                    <a:pt x="49" y="688"/>
                  </a:lnTo>
                  <a:lnTo>
                    <a:pt x="0" y="934"/>
                  </a:lnTo>
                  <a:lnTo>
                    <a:pt x="0" y="1179"/>
                  </a:lnTo>
                  <a:lnTo>
                    <a:pt x="0" y="1425"/>
                  </a:lnTo>
                  <a:lnTo>
                    <a:pt x="49" y="1622"/>
                  </a:lnTo>
                  <a:lnTo>
                    <a:pt x="197" y="1818"/>
                  </a:lnTo>
                  <a:lnTo>
                    <a:pt x="344" y="2014"/>
                  </a:lnTo>
                  <a:lnTo>
                    <a:pt x="491" y="2162"/>
                  </a:lnTo>
                  <a:lnTo>
                    <a:pt x="688" y="2260"/>
                  </a:lnTo>
                  <a:lnTo>
                    <a:pt x="934" y="2309"/>
                  </a:lnTo>
                  <a:lnTo>
                    <a:pt x="1130" y="2358"/>
                  </a:lnTo>
                  <a:lnTo>
                    <a:pt x="1376" y="2309"/>
                  </a:lnTo>
                  <a:lnTo>
                    <a:pt x="1621" y="2260"/>
                  </a:lnTo>
                  <a:lnTo>
                    <a:pt x="1818" y="2162"/>
                  </a:lnTo>
                  <a:lnTo>
                    <a:pt x="1965" y="2014"/>
                  </a:lnTo>
                  <a:lnTo>
                    <a:pt x="2112" y="1818"/>
                  </a:lnTo>
                  <a:lnTo>
                    <a:pt x="2260" y="1622"/>
                  </a:lnTo>
                  <a:lnTo>
                    <a:pt x="2309" y="1425"/>
                  </a:lnTo>
                  <a:lnTo>
                    <a:pt x="2309" y="1179"/>
                  </a:lnTo>
                  <a:lnTo>
                    <a:pt x="2309" y="934"/>
                  </a:lnTo>
                  <a:lnTo>
                    <a:pt x="2260" y="688"/>
                  </a:lnTo>
                  <a:lnTo>
                    <a:pt x="2112" y="492"/>
                  </a:lnTo>
                  <a:lnTo>
                    <a:pt x="1965" y="344"/>
                  </a:lnTo>
                  <a:lnTo>
                    <a:pt x="1818" y="197"/>
                  </a:lnTo>
                  <a:lnTo>
                    <a:pt x="1621"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7263975" y="1540975"/>
              <a:ext cx="57725" cy="58975"/>
            </a:xfrm>
            <a:custGeom>
              <a:avLst/>
              <a:gdLst/>
              <a:ahLst/>
              <a:cxnLst/>
              <a:rect l="l" t="t" r="r" b="b"/>
              <a:pathLst>
                <a:path w="2309" h="2359" fill="none" extrusionOk="0">
                  <a:moveTo>
                    <a:pt x="2309" y="1179"/>
                  </a:moveTo>
                  <a:lnTo>
                    <a:pt x="2309" y="1179"/>
                  </a:lnTo>
                  <a:lnTo>
                    <a:pt x="2309" y="1425"/>
                  </a:lnTo>
                  <a:lnTo>
                    <a:pt x="2260" y="1622"/>
                  </a:lnTo>
                  <a:lnTo>
                    <a:pt x="2112" y="1818"/>
                  </a:lnTo>
                  <a:lnTo>
                    <a:pt x="1965" y="2014"/>
                  </a:lnTo>
                  <a:lnTo>
                    <a:pt x="1818" y="2162"/>
                  </a:lnTo>
                  <a:lnTo>
                    <a:pt x="1621" y="2260"/>
                  </a:lnTo>
                  <a:lnTo>
                    <a:pt x="1376" y="2309"/>
                  </a:lnTo>
                  <a:lnTo>
                    <a:pt x="1130" y="2358"/>
                  </a:lnTo>
                  <a:lnTo>
                    <a:pt x="1130" y="2358"/>
                  </a:lnTo>
                  <a:lnTo>
                    <a:pt x="934" y="2309"/>
                  </a:lnTo>
                  <a:lnTo>
                    <a:pt x="688" y="2260"/>
                  </a:lnTo>
                  <a:lnTo>
                    <a:pt x="491" y="2162"/>
                  </a:lnTo>
                  <a:lnTo>
                    <a:pt x="344" y="2014"/>
                  </a:lnTo>
                  <a:lnTo>
                    <a:pt x="197" y="1818"/>
                  </a:lnTo>
                  <a:lnTo>
                    <a:pt x="49" y="1622"/>
                  </a:lnTo>
                  <a:lnTo>
                    <a:pt x="0" y="1425"/>
                  </a:lnTo>
                  <a:lnTo>
                    <a:pt x="0" y="1179"/>
                  </a:lnTo>
                  <a:lnTo>
                    <a:pt x="0" y="1179"/>
                  </a:lnTo>
                  <a:lnTo>
                    <a:pt x="0" y="934"/>
                  </a:lnTo>
                  <a:lnTo>
                    <a:pt x="49" y="688"/>
                  </a:lnTo>
                  <a:lnTo>
                    <a:pt x="197" y="492"/>
                  </a:lnTo>
                  <a:lnTo>
                    <a:pt x="344" y="344"/>
                  </a:lnTo>
                  <a:lnTo>
                    <a:pt x="491" y="197"/>
                  </a:lnTo>
                  <a:lnTo>
                    <a:pt x="688" y="99"/>
                  </a:lnTo>
                  <a:lnTo>
                    <a:pt x="934" y="0"/>
                  </a:lnTo>
                  <a:lnTo>
                    <a:pt x="1130" y="0"/>
                  </a:lnTo>
                  <a:lnTo>
                    <a:pt x="1130" y="0"/>
                  </a:lnTo>
                  <a:lnTo>
                    <a:pt x="1376" y="0"/>
                  </a:lnTo>
                  <a:lnTo>
                    <a:pt x="1621" y="99"/>
                  </a:lnTo>
                  <a:lnTo>
                    <a:pt x="1818" y="197"/>
                  </a:lnTo>
                  <a:lnTo>
                    <a:pt x="1965" y="344"/>
                  </a:lnTo>
                  <a:lnTo>
                    <a:pt x="2112" y="492"/>
                  </a:lnTo>
                  <a:lnTo>
                    <a:pt x="2260" y="688"/>
                  </a:lnTo>
                  <a:lnTo>
                    <a:pt x="2309" y="934"/>
                  </a:lnTo>
                  <a:lnTo>
                    <a:pt x="2309" y="1179"/>
                  </a:lnTo>
                  <a:lnTo>
                    <a:pt x="2309"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73216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6970450" y="1540975"/>
              <a:ext cx="57750" cy="58975"/>
            </a:xfrm>
            <a:custGeom>
              <a:avLst/>
              <a:gdLst/>
              <a:ahLst/>
              <a:cxnLst/>
              <a:rect l="l" t="t" r="r" b="b"/>
              <a:pathLst>
                <a:path w="2310" h="2359" extrusionOk="0">
                  <a:moveTo>
                    <a:pt x="934" y="0"/>
                  </a:moveTo>
                  <a:lnTo>
                    <a:pt x="688" y="99"/>
                  </a:lnTo>
                  <a:lnTo>
                    <a:pt x="492" y="197"/>
                  </a:lnTo>
                  <a:lnTo>
                    <a:pt x="345" y="344"/>
                  </a:lnTo>
                  <a:lnTo>
                    <a:pt x="197" y="492"/>
                  </a:lnTo>
                  <a:lnTo>
                    <a:pt x="50" y="688"/>
                  </a:lnTo>
                  <a:lnTo>
                    <a:pt x="1" y="934"/>
                  </a:lnTo>
                  <a:lnTo>
                    <a:pt x="1" y="1179"/>
                  </a:lnTo>
                  <a:lnTo>
                    <a:pt x="1" y="1425"/>
                  </a:lnTo>
                  <a:lnTo>
                    <a:pt x="50" y="1622"/>
                  </a:lnTo>
                  <a:lnTo>
                    <a:pt x="197" y="1818"/>
                  </a:lnTo>
                  <a:lnTo>
                    <a:pt x="345" y="2014"/>
                  </a:lnTo>
                  <a:lnTo>
                    <a:pt x="492" y="2162"/>
                  </a:lnTo>
                  <a:lnTo>
                    <a:pt x="688" y="2260"/>
                  </a:lnTo>
                  <a:lnTo>
                    <a:pt x="934" y="2309"/>
                  </a:lnTo>
                  <a:lnTo>
                    <a:pt x="1131" y="2358"/>
                  </a:lnTo>
                  <a:lnTo>
                    <a:pt x="1376" y="2309"/>
                  </a:lnTo>
                  <a:lnTo>
                    <a:pt x="1622" y="2260"/>
                  </a:lnTo>
                  <a:lnTo>
                    <a:pt x="1818" y="2162"/>
                  </a:lnTo>
                  <a:lnTo>
                    <a:pt x="1966" y="2014"/>
                  </a:lnTo>
                  <a:lnTo>
                    <a:pt x="2113" y="1818"/>
                  </a:lnTo>
                  <a:lnTo>
                    <a:pt x="2211" y="1622"/>
                  </a:lnTo>
                  <a:lnTo>
                    <a:pt x="2310" y="1425"/>
                  </a:lnTo>
                  <a:lnTo>
                    <a:pt x="2310" y="1179"/>
                  </a:lnTo>
                  <a:lnTo>
                    <a:pt x="2310" y="934"/>
                  </a:lnTo>
                  <a:lnTo>
                    <a:pt x="2211" y="688"/>
                  </a:lnTo>
                  <a:lnTo>
                    <a:pt x="2113" y="492"/>
                  </a:lnTo>
                  <a:lnTo>
                    <a:pt x="1966" y="344"/>
                  </a:lnTo>
                  <a:lnTo>
                    <a:pt x="1818" y="197"/>
                  </a:lnTo>
                  <a:lnTo>
                    <a:pt x="1622" y="99"/>
                  </a:lnTo>
                  <a:lnTo>
                    <a:pt x="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6970450" y="1540975"/>
              <a:ext cx="57750" cy="58975"/>
            </a:xfrm>
            <a:custGeom>
              <a:avLst/>
              <a:gdLst/>
              <a:ahLst/>
              <a:cxnLst/>
              <a:rect l="l" t="t" r="r" b="b"/>
              <a:pathLst>
                <a:path w="2310" h="2359" fill="none" extrusionOk="0">
                  <a:moveTo>
                    <a:pt x="2310" y="1179"/>
                  </a:moveTo>
                  <a:lnTo>
                    <a:pt x="2310" y="1179"/>
                  </a:lnTo>
                  <a:lnTo>
                    <a:pt x="2310" y="1425"/>
                  </a:lnTo>
                  <a:lnTo>
                    <a:pt x="2211" y="1622"/>
                  </a:lnTo>
                  <a:lnTo>
                    <a:pt x="2113" y="1818"/>
                  </a:lnTo>
                  <a:lnTo>
                    <a:pt x="1966" y="2014"/>
                  </a:lnTo>
                  <a:lnTo>
                    <a:pt x="1818" y="2162"/>
                  </a:lnTo>
                  <a:lnTo>
                    <a:pt x="1622" y="2260"/>
                  </a:lnTo>
                  <a:lnTo>
                    <a:pt x="1376" y="2309"/>
                  </a:lnTo>
                  <a:lnTo>
                    <a:pt x="1131" y="2358"/>
                  </a:lnTo>
                  <a:lnTo>
                    <a:pt x="1131" y="2358"/>
                  </a:lnTo>
                  <a:lnTo>
                    <a:pt x="934" y="2309"/>
                  </a:lnTo>
                  <a:lnTo>
                    <a:pt x="688" y="2260"/>
                  </a:lnTo>
                  <a:lnTo>
                    <a:pt x="492" y="2162"/>
                  </a:lnTo>
                  <a:lnTo>
                    <a:pt x="345" y="2014"/>
                  </a:lnTo>
                  <a:lnTo>
                    <a:pt x="197" y="1818"/>
                  </a:lnTo>
                  <a:lnTo>
                    <a:pt x="50" y="1622"/>
                  </a:lnTo>
                  <a:lnTo>
                    <a:pt x="1" y="1425"/>
                  </a:lnTo>
                  <a:lnTo>
                    <a:pt x="1" y="1179"/>
                  </a:lnTo>
                  <a:lnTo>
                    <a:pt x="1" y="1179"/>
                  </a:lnTo>
                  <a:lnTo>
                    <a:pt x="1" y="934"/>
                  </a:lnTo>
                  <a:lnTo>
                    <a:pt x="50" y="688"/>
                  </a:lnTo>
                  <a:lnTo>
                    <a:pt x="197" y="492"/>
                  </a:lnTo>
                  <a:lnTo>
                    <a:pt x="345" y="344"/>
                  </a:lnTo>
                  <a:lnTo>
                    <a:pt x="492" y="197"/>
                  </a:lnTo>
                  <a:lnTo>
                    <a:pt x="688" y="99"/>
                  </a:lnTo>
                  <a:lnTo>
                    <a:pt x="934" y="0"/>
                  </a:lnTo>
                  <a:lnTo>
                    <a:pt x="1131" y="0"/>
                  </a:lnTo>
                  <a:lnTo>
                    <a:pt x="1131" y="0"/>
                  </a:lnTo>
                  <a:lnTo>
                    <a:pt x="1376" y="0"/>
                  </a:lnTo>
                  <a:lnTo>
                    <a:pt x="1622" y="99"/>
                  </a:lnTo>
                  <a:lnTo>
                    <a:pt x="1818" y="197"/>
                  </a:lnTo>
                  <a:lnTo>
                    <a:pt x="1966" y="344"/>
                  </a:lnTo>
                  <a:lnTo>
                    <a:pt x="2113" y="492"/>
                  </a:lnTo>
                  <a:lnTo>
                    <a:pt x="2211" y="688"/>
                  </a:lnTo>
                  <a:lnTo>
                    <a:pt x="2310" y="934"/>
                  </a:lnTo>
                  <a:lnTo>
                    <a:pt x="2310" y="1179"/>
                  </a:lnTo>
                  <a:lnTo>
                    <a:pt x="2310" y="11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7028175" y="1570450"/>
              <a:ext cx="25" cy="25"/>
            </a:xfrm>
            <a:custGeom>
              <a:avLst/>
              <a:gdLst/>
              <a:ahLst/>
              <a:cxnLst/>
              <a:rect l="l" t="t" r="r" b="b"/>
              <a:pathLst>
                <a:path w="1" h="1" fill="none" extrusionOk="0">
                  <a:moveTo>
                    <a:pt x="1" y="0"/>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8"/>
            <p:cNvSpPr/>
            <p:nvPr/>
          </p:nvSpPr>
          <p:spPr>
            <a:xfrm>
              <a:off x="7205025" y="1306400"/>
              <a:ext cx="109325" cy="116700"/>
            </a:xfrm>
            <a:custGeom>
              <a:avLst/>
              <a:gdLst/>
              <a:ahLst/>
              <a:cxnLst/>
              <a:rect l="l" t="t" r="r" b="b"/>
              <a:pathLst>
                <a:path w="4373" h="4668" extrusionOk="0">
                  <a:moveTo>
                    <a:pt x="0" y="1"/>
                  </a:moveTo>
                  <a:lnTo>
                    <a:pt x="0" y="4668"/>
                  </a:lnTo>
                  <a:lnTo>
                    <a:pt x="2702" y="4668"/>
                  </a:lnTo>
                  <a:lnTo>
                    <a:pt x="4372" y="2997"/>
                  </a:lnTo>
                  <a:lnTo>
                    <a:pt x="3488" y="394"/>
                  </a:lnTo>
                  <a:lnTo>
                    <a:pt x="3390" y="197"/>
                  </a:lnTo>
                  <a:lnTo>
                    <a:pt x="3292" y="99"/>
                  </a:lnTo>
                  <a:lnTo>
                    <a:pt x="3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7205025" y="1306400"/>
              <a:ext cx="109325" cy="116700"/>
            </a:xfrm>
            <a:custGeom>
              <a:avLst/>
              <a:gdLst/>
              <a:ahLst/>
              <a:cxnLst/>
              <a:rect l="l" t="t" r="r" b="b"/>
              <a:pathLst>
                <a:path w="4373" h="4668" fill="none" extrusionOk="0">
                  <a:moveTo>
                    <a:pt x="2948" y="1"/>
                  </a:moveTo>
                  <a:lnTo>
                    <a:pt x="0" y="1"/>
                  </a:lnTo>
                  <a:lnTo>
                    <a:pt x="0" y="4668"/>
                  </a:lnTo>
                  <a:lnTo>
                    <a:pt x="2702" y="4668"/>
                  </a:lnTo>
                  <a:lnTo>
                    <a:pt x="4372" y="2997"/>
                  </a:lnTo>
                  <a:lnTo>
                    <a:pt x="3488" y="394"/>
                  </a:lnTo>
                  <a:lnTo>
                    <a:pt x="3488" y="394"/>
                  </a:lnTo>
                  <a:lnTo>
                    <a:pt x="3390" y="197"/>
                  </a:lnTo>
                  <a:lnTo>
                    <a:pt x="3292" y="99"/>
                  </a:lnTo>
                  <a:lnTo>
                    <a:pt x="3095" y="1"/>
                  </a:lnTo>
                  <a:lnTo>
                    <a:pt x="2948" y="1"/>
                  </a:lnTo>
                  <a:lnTo>
                    <a:pt x="294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a:off x="727870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7205025" y="1404650"/>
              <a:ext cx="176850" cy="165825"/>
            </a:xfrm>
            <a:custGeom>
              <a:avLst/>
              <a:gdLst/>
              <a:ahLst/>
              <a:cxnLst/>
              <a:rect l="l" t="t" r="r" b="b"/>
              <a:pathLst>
                <a:path w="7074" h="6633" extrusionOk="0">
                  <a:moveTo>
                    <a:pt x="5109" y="1"/>
                  </a:moveTo>
                  <a:lnTo>
                    <a:pt x="3341" y="1769"/>
                  </a:lnTo>
                  <a:lnTo>
                    <a:pt x="3144" y="1867"/>
                  </a:lnTo>
                  <a:lnTo>
                    <a:pt x="2948" y="1917"/>
                  </a:lnTo>
                  <a:lnTo>
                    <a:pt x="0" y="1917"/>
                  </a:lnTo>
                  <a:lnTo>
                    <a:pt x="0" y="6632"/>
                  </a:lnTo>
                  <a:lnTo>
                    <a:pt x="1179" y="6632"/>
                  </a:lnTo>
                  <a:lnTo>
                    <a:pt x="1228" y="6141"/>
                  </a:lnTo>
                  <a:lnTo>
                    <a:pt x="1327" y="5699"/>
                  </a:lnTo>
                  <a:lnTo>
                    <a:pt x="1572" y="5306"/>
                  </a:lnTo>
                  <a:lnTo>
                    <a:pt x="1867" y="4962"/>
                  </a:lnTo>
                  <a:lnTo>
                    <a:pt x="2211" y="4667"/>
                  </a:lnTo>
                  <a:lnTo>
                    <a:pt x="2604" y="4471"/>
                  </a:lnTo>
                  <a:lnTo>
                    <a:pt x="3046" y="432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730" y="6583"/>
                  </a:lnTo>
                  <a:lnTo>
                    <a:pt x="6927" y="6436"/>
                  </a:lnTo>
                  <a:lnTo>
                    <a:pt x="7025" y="6239"/>
                  </a:lnTo>
                  <a:lnTo>
                    <a:pt x="7074" y="6043"/>
                  </a:lnTo>
                  <a:lnTo>
                    <a:pt x="7074" y="1327"/>
                  </a:lnTo>
                  <a:lnTo>
                    <a:pt x="7074" y="1180"/>
                  </a:lnTo>
                  <a:lnTo>
                    <a:pt x="6976" y="1032"/>
                  </a:lnTo>
                  <a:lnTo>
                    <a:pt x="6878" y="885"/>
                  </a:lnTo>
                  <a:lnTo>
                    <a:pt x="6730" y="787"/>
                  </a:lnTo>
                  <a:lnTo>
                    <a:pt x="5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p:nvPr/>
          </p:nvSpPr>
          <p:spPr>
            <a:xfrm>
              <a:off x="7205025" y="1404650"/>
              <a:ext cx="176850" cy="165825"/>
            </a:xfrm>
            <a:custGeom>
              <a:avLst/>
              <a:gdLst/>
              <a:ahLst/>
              <a:cxnLst/>
              <a:rect l="l" t="t" r="r" b="b"/>
              <a:pathLst>
                <a:path w="7074" h="6633" fill="none" extrusionOk="0">
                  <a:moveTo>
                    <a:pt x="6730" y="787"/>
                  </a:moveTo>
                  <a:lnTo>
                    <a:pt x="5109" y="1"/>
                  </a:lnTo>
                  <a:lnTo>
                    <a:pt x="3341" y="1769"/>
                  </a:lnTo>
                  <a:lnTo>
                    <a:pt x="3341" y="1769"/>
                  </a:lnTo>
                  <a:lnTo>
                    <a:pt x="3144" y="1867"/>
                  </a:lnTo>
                  <a:lnTo>
                    <a:pt x="2948" y="1917"/>
                  </a:lnTo>
                  <a:lnTo>
                    <a:pt x="0" y="1917"/>
                  </a:lnTo>
                  <a:lnTo>
                    <a:pt x="0" y="6632"/>
                  </a:lnTo>
                  <a:lnTo>
                    <a:pt x="1179" y="6632"/>
                  </a:lnTo>
                  <a:lnTo>
                    <a:pt x="1179" y="6632"/>
                  </a:lnTo>
                  <a:lnTo>
                    <a:pt x="1228" y="6141"/>
                  </a:lnTo>
                  <a:lnTo>
                    <a:pt x="1327" y="5699"/>
                  </a:lnTo>
                  <a:lnTo>
                    <a:pt x="1572" y="5306"/>
                  </a:lnTo>
                  <a:lnTo>
                    <a:pt x="1867" y="4962"/>
                  </a:lnTo>
                  <a:lnTo>
                    <a:pt x="2211" y="4667"/>
                  </a:lnTo>
                  <a:lnTo>
                    <a:pt x="2604" y="4471"/>
                  </a:lnTo>
                  <a:lnTo>
                    <a:pt x="3046" y="4324"/>
                  </a:lnTo>
                  <a:lnTo>
                    <a:pt x="3488" y="4274"/>
                  </a:lnTo>
                  <a:lnTo>
                    <a:pt x="3488" y="4274"/>
                  </a:lnTo>
                  <a:lnTo>
                    <a:pt x="3979" y="4324"/>
                  </a:lnTo>
                  <a:lnTo>
                    <a:pt x="4421" y="4471"/>
                  </a:lnTo>
                  <a:lnTo>
                    <a:pt x="4814" y="4667"/>
                  </a:lnTo>
                  <a:lnTo>
                    <a:pt x="5158" y="4962"/>
                  </a:lnTo>
                  <a:lnTo>
                    <a:pt x="5453" y="5306"/>
                  </a:lnTo>
                  <a:lnTo>
                    <a:pt x="5699" y="5699"/>
                  </a:lnTo>
                  <a:lnTo>
                    <a:pt x="5797" y="6141"/>
                  </a:lnTo>
                  <a:lnTo>
                    <a:pt x="5846" y="6632"/>
                  </a:lnTo>
                  <a:lnTo>
                    <a:pt x="6485" y="6632"/>
                  </a:lnTo>
                  <a:lnTo>
                    <a:pt x="6485" y="6632"/>
                  </a:lnTo>
                  <a:lnTo>
                    <a:pt x="6730" y="6583"/>
                  </a:lnTo>
                  <a:lnTo>
                    <a:pt x="6927" y="6436"/>
                  </a:lnTo>
                  <a:lnTo>
                    <a:pt x="7025" y="6239"/>
                  </a:lnTo>
                  <a:lnTo>
                    <a:pt x="7074" y="6043"/>
                  </a:lnTo>
                  <a:lnTo>
                    <a:pt x="7074" y="1327"/>
                  </a:lnTo>
                  <a:lnTo>
                    <a:pt x="7074" y="1327"/>
                  </a:lnTo>
                  <a:lnTo>
                    <a:pt x="7074" y="1180"/>
                  </a:lnTo>
                  <a:lnTo>
                    <a:pt x="6976" y="1032"/>
                  </a:lnTo>
                  <a:lnTo>
                    <a:pt x="6878" y="885"/>
                  </a:lnTo>
                  <a:lnTo>
                    <a:pt x="6730" y="787"/>
                  </a:lnTo>
                  <a:lnTo>
                    <a:pt x="6730" y="787"/>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p:nvPr/>
          </p:nvSpPr>
          <p:spPr>
            <a:xfrm>
              <a:off x="7373275" y="1424300"/>
              <a:ext cx="25" cy="25"/>
            </a:xfrm>
            <a:custGeom>
              <a:avLst/>
              <a:gdLst/>
              <a:ahLst/>
              <a:cxnLst/>
              <a:rect l="l" t="t" r="r" b="b"/>
              <a:pathLst>
                <a:path w="1" h="1" fill="none" extrusionOk="0">
                  <a:moveTo>
                    <a:pt x="0" y="1"/>
                  </a:moveTo>
                  <a:lnTo>
                    <a:pt x="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7013450" y="1306400"/>
              <a:ext cx="29475" cy="29500"/>
            </a:xfrm>
            <a:custGeom>
              <a:avLst/>
              <a:gdLst/>
              <a:ahLst/>
              <a:cxnLst/>
              <a:rect l="l" t="t" r="r" b="b"/>
              <a:pathLst>
                <a:path w="1179" h="1180" extrusionOk="0">
                  <a:moveTo>
                    <a:pt x="0" y="1"/>
                  </a:moveTo>
                  <a:lnTo>
                    <a:pt x="0" y="1180"/>
                  </a:lnTo>
                  <a:lnTo>
                    <a:pt x="1179" y="1180"/>
                  </a:lnTo>
                  <a:lnTo>
                    <a:pt x="1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6955725" y="1306400"/>
              <a:ext cx="146150" cy="146175"/>
            </a:xfrm>
            <a:custGeom>
              <a:avLst/>
              <a:gdLst/>
              <a:ahLst/>
              <a:cxnLst/>
              <a:rect l="l" t="t" r="r" b="b"/>
              <a:pathLst>
                <a:path w="5846" h="5847" extrusionOk="0">
                  <a:moveTo>
                    <a:pt x="0" y="1"/>
                  </a:moveTo>
                  <a:lnTo>
                    <a:pt x="0" y="5847"/>
                  </a:lnTo>
                  <a:lnTo>
                    <a:pt x="5846" y="5847"/>
                  </a:lnTo>
                  <a:lnTo>
                    <a:pt x="5846" y="1"/>
                  </a:lnTo>
                  <a:lnTo>
                    <a:pt x="4667" y="1"/>
                  </a:lnTo>
                  <a:lnTo>
                    <a:pt x="4667" y="1720"/>
                  </a:lnTo>
                  <a:lnTo>
                    <a:pt x="4618" y="1966"/>
                  </a:lnTo>
                  <a:lnTo>
                    <a:pt x="4520" y="2162"/>
                  </a:lnTo>
                  <a:lnTo>
                    <a:pt x="4323" y="2261"/>
                  </a:lnTo>
                  <a:lnTo>
                    <a:pt x="4077" y="2310"/>
                  </a:lnTo>
                  <a:lnTo>
                    <a:pt x="1720" y="2310"/>
                  </a:lnTo>
                  <a:lnTo>
                    <a:pt x="1523" y="2261"/>
                  </a:lnTo>
                  <a:lnTo>
                    <a:pt x="1327" y="2162"/>
                  </a:lnTo>
                  <a:lnTo>
                    <a:pt x="1179" y="1966"/>
                  </a:lnTo>
                  <a:lnTo>
                    <a:pt x="1130" y="1720"/>
                  </a:lnTo>
                  <a:lnTo>
                    <a:pt x="1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8"/>
            <p:cNvSpPr/>
            <p:nvPr/>
          </p:nvSpPr>
          <p:spPr>
            <a:xfrm>
              <a:off x="6955725" y="1306400"/>
              <a:ext cx="146150" cy="146175"/>
            </a:xfrm>
            <a:custGeom>
              <a:avLst/>
              <a:gdLst/>
              <a:ahLst/>
              <a:cxnLst/>
              <a:rect l="l" t="t" r="r" b="b"/>
              <a:pathLst>
                <a:path w="5846" h="5847" fill="none" extrusionOk="0">
                  <a:moveTo>
                    <a:pt x="5846" y="1"/>
                  </a:moveTo>
                  <a:lnTo>
                    <a:pt x="4667" y="1"/>
                  </a:lnTo>
                  <a:lnTo>
                    <a:pt x="4667" y="1720"/>
                  </a:lnTo>
                  <a:lnTo>
                    <a:pt x="4667" y="1720"/>
                  </a:lnTo>
                  <a:lnTo>
                    <a:pt x="4618" y="1966"/>
                  </a:lnTo>
                  <a:lnTo>
                    <a:pt x="4520" y="2162"/>
                  </a:lnTo>
                  <a:lnTo>
                    <a:pt x="4323" y="2261"/>
                  </a:lnTo>
                  <a:lnTo>
                    <a:pt x="4077" y="2310"/>
                  </a:lnTo>
                  <a:lnTo>
                    <a:pt x="1720" y="2310"/>
                  </a:lnTo>
                  <a:lnTo>
                    <a:pt x="1720" y="2310"/>
                  </a:lnTo>
                  <a:lnTo>
                    <a:pt x="1523" y="2261"/>
                  </a:lnTo>
                  <a:lnTo>
                    <a:pt x="1327" y="2162"/>
                  </a:lnTo>
                  <a:lnTo>
                    <a:pt x="1179" y="1966"/>
                  </a:lnTo>
                  <a:lnTo>
                    <a:pt x="1130" y="1720"/>
                  </a:lnTo>
                  <a:lnTo>
                    <a:pt x="1130" y="1"/>
                  </a:lnTo>
                  <a:lnTo>
                    <a:pt x="0" y="1"/>
                  </a:lnTo>
                  <a:lnTo>
                    <a:pt x="0" y="5847"/>
                  </a:lnTo>
                  <a:lnTo>
                    <a:pt x="5846" y="5847"/>
                  </a:lnTo>
                  <a:lnTo>
                    <a:pt x="584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p:nvPr/>
          </p:nvSpPr>
          <p:spPr>
            <a:xfrm>
              <a:off x="7101850" y="130640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880800" y="1218000"/>
              <a:ext cx="294775" cy="352475"/>
            </a:xfrm>
            <a:custGeom>
              <a:avLst/>
              <a:gdLst/>
              <a:ahLst/>
              <a:cxnLst/>
              <a:rect l="l" t="t" r="r" b="b"/>
              <a:pathLst>
                <a:path w="11791" h="14099" extrusionOk="0">
                  <a:moveTo>
                    <a:pt x="9432" y="2358"/>
                  </a:moveTo>
                  <a:lnTo>
                    <a:pt x="9678" y="2407"/>
                  </a:lnTo>
                  <a:lnTo>
                    <a:pt x="9875" y="2505"/>
                  </a:lnTo>
                  <a:lnTo>
                    <a:pt x="9973" y="2702"/>
                  </a:lnTo>
                  <a:lnTo>
                    <a:pt x="10022" y="2947"/>
                  </a:lnTo>
                  <a:lnTo>
                    <a:pt x="10022" y="9972"/>
                  </a:lnTo>
                  <a:lnTo>
                    <a:pt x="9973" y="10218"/>
                  </a:lnTo>
                  <a:lnTo>
                    <a:pt x="9875" y="10414"/>
                  </a:lnTo>
                  <a:lnTo>
                    <a:pt x="9678" y="10512"/>
                  </a:lnTo>
                  <a:lnTo>
                    <a:pt x="9432" y="10562"/>
                  </a:lnTo>
                  <a:lnTo>
                    <a:pt x="2408" y="10562"/>
                  </a:lnTo>
                  <a:lnTo>
                    <a:pt x="2162" y="10512"/>
                  </a:lnTo>
                  <a:lnTo>
                    <a:pt x="1966" y="10414"/>
                  </a:lnTo>
                  <a:lnTo>
                    <a:pt x="1867" y="10218"/>
                  </a:lnTo>
                  <a:lnTo>
                    <a:pt x="1818" y="9972"/>
                  </a:lnTo>
                  <a:lnTo>
                    <a:pt x="1818" y="2947"/>
                  </a:lnTo>
                  <a:lnTo>
                    <a:pt x="1867" y="2702"/>
                  </a:lnTo>
                  <a:lnTo>
                    <a:pt x="1966" y="2505"/>
                  </a:lnTo>
                  <a:lnTo>
                    <a:pt x="2162" y="2407"/>
                  </a:lnTo>
                  <a:lnTo>
                    <a:pt x="2408" y="2358"/>
                  </a:lnTo>
                  <a:close/>
                  <a:moveTo>
                    <a:pt x="590" y="0"/>
                  </a:moveTo>
                  <a:lnTo>
                    <a:pt x="345" y="49"/>
                  </a:lnTo>
                  <a:lnTo>
                    <a:pt x="197" y="147"/>
                  </a:lnTo>
                  <a:lnTo>
                    <a:pt x="50" y="344"/>
                  </a:lnTo>
                  <a:lnTo>
                    <a:pt x="1" y="590"/>
                  </a:lnTo>
                  <a:lnTo>
                    <a:pt x="1" y="13509"/>
                  </a:lnTo>
                  <a:lnTo>
                    <a:pt x="50" y="13705"/>
                  </a:lnTo>
                  <a:lnTo>
                    <a:pt x="197" y="13902"/>
                  </a:lnTo>
                  <a:lnTo>
                    <a:pt x="345" y="14049"/>
                  </a:lnTo>
                  <a:lnTo>
                    <a:pt x="590"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41" y="344"/>
                  </a:lnTo>
                  <a:lnTo>
                    <a:pt x="11594" y="147"/>
                  </a:lnTo>
                  <a:lnTo>
                    <a:pt x="11446" y="49"/>
                  </a:lnTo>
                  <a:lnTo>
                    <a:pt x="1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880800" y="1218000"/>
              <a:ext cx="294775" cy="352475"/>
            </a:xfrm>
            <a:custGeom>
              <a:avLst/>
              <a:gdLst/>
              <a:ahLst/>
              <a:cxnLst/>
              <a:rect l="l" t="t" r="r" b="b"/>
              <a:pathLst>
                <a:path w="11791" h="14099" fill="none" extrusionOk="0">
                  <a:moveTo>
                    <a:pt x="590" y="14098"/>
                  </a:moveTo>
                  <a:lnTo>
                    <a:pt x="2408" y="14098"/>
                  </a:lnTo>
                  <a:lnTo>
                    <a:pt x="2408" y="14098"/>
                  </a:lnTo>
                  <a:lnTo>
                    <a:pt x="2457" y="13607"/>
                  </a:lnTo>
                  <a:lnTo>
                    <a:pt x="2555" y="13165"/>
                  </a:lnTo>
                  <a:lnTo>
                    <a:pt x="2801" y="12772"/>
                  </a:lnTo>
                  <a:lnTo>
                    <a:pt x="3095" y="12428"/>
                  </a:lnTo>
                  <a:lnTo>
                    <a:pt x="3439" y="12133"/>
                  </a:lnTo>
                  <a:lnTo>
                    <a:pt x="3832" y="11937"/>
                  </a:lnTo>
                  <a:lnTo>
                    <a:pt x="4274" y="11790"/>
                  </a:lnTo>
                  <a:lnTo>
                    <a:pt x="4717" y="11740"/>
                  </a:lnTo>
                  <a:lnTo>
                    <a:pt x="4717" y="11740"/>
                  </a:lnTo>
                  <a:lnTo>
                    <a:pt x="5208" y="11790"/>
                  </a:lnTo>
                  <a:lnTo>
                    <a:pt x="5650" y="11937"/>
                  </a:lnTo>
                  <a:lnTo>
                    <a:pt x="6043" y="12133"/>
                  </a:lnTo>
                  <a:lnTo>
                    <a:pt x="6387" y="12428"/>
                  </a:lnTo>
                  <a:lnTo>
                    <a:pt x="6681" y="12772"/>
                  </a:lnTo>
                  <a:lnTo>
                    <a:pt x="6878" y="13165"/>
                  </a:lnTo>
                  <a:lnTo>
                    <a:pt x="7025" y="13607"/>
                  </a:lnTo>
                  <a:lnTo>
                    <a:pt x="7074" y="14098"/>
                  </a:lnTo>
                  <a:lnTo>
                    <a:pt x="11790" y="14098"/>
                  </a:lnTo>
                  <a:lnTo>
                    <a:pt x="11790" y="590"/>
                  </a:lnTo>
                  <a:lnTo>
                    <a:pt x="11790" y="590"/>
                  </a:lnTo>
                  <a:lnTo>
                    <a:pt x="11741" y="344"/>
                  </a:lnTo>
                  <a:lnTo>
                    <a:pt x="11594" y="147"/>
                  </a:lnTo>
                  <a:lnTo>
                    <a:pt x="11446" y="49"/>
                  </a:lnTo>
                  <a:lnTo>
                    <a:pt x="11201" y="0"/>
                  </a:lnTo>
                  <a:lnTo>
                    <a:pt x="590" y="0"/>
                  </a:lnTo>
                  <a:lnTo>
                    <a:pt x="590" y="0"/>
                  </a:lnTo>
                  <a:lnTo>
                    <a:pt x="345" y="49"/>
                  </a:lnTo>
                  <a:lnTo>
                    <a:pt x="197" y="147"/>
                  </a:lnTo>
                  <a:lnTo>
                    <a:pt x="50" y="344"/>
                  </a:lnTo>
                  <a:lnTo>
                    <a:pt x="1" y="590"/>
                  </a:lnTo>
                  <a:lnTo>
                    <a:pt x="1" y="13509"/>
                  </a:lnTo>
                  <a:lnTo>
                    <a:pt x="1" y="13509"/>
                  </a:lnTo>
                  <a:lnTo>
                    <a:pt x="50" y="13705"/>
                  </a:lnTo>
                  <a:lnTo>
                    <a:pt x="197" y="13902"/>
                  </a:lnTo>
                  <a:lnTo>
                    <a:pt x="345" y="14049"/>
                  </a:lnTo>
                  <a:lnTo>
                    <a:pt x="590" y="14098"/>
                  </a:lnTo>
                  <a:lnTo>
                    <a:pt x="590" y="1409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926250" y="1276925"/>
              <a:ext cx="205100" cy="205125"/>
            </a:xfrm>
            <a:custGeom>
              <a:avLst/>
              <a:gdLst/>
              <a:ahLst/>
              <a:cxnLst/>
              <a:rect l="l" t="t" r="r" b="b"/>
              <a:pathLst>
                <a:path w="8204" h="8205" fill="none" extrusionOk="0">
                  <a:moveTo>
                    <a:pt x="0" y="590"/>
                  </a:moveTo>
                  <a:lnTo>
                    <a:pt x="0" y="590"/>
                  </a:lnTo>
                  <a:lnTo>
                    <a:pt x="49" y="345"/>
                  </a:lnTo>
                  <a:lnTo>
                    <a:pt x="148" y="148"/>
                  </a:lnTo>
                  <a:lnTo>
                    <a:pt x="344" y="50"/>
                  </a:lnTo>
                  <a:lnTo>
                    <a:pt x="590" y="1"/>
                  </a:lnTo>
                  <a:lnTo>
                    <a:pt x="7614" y="1"/>
                  </a:lnTo>
                  <a:lnTo>
                    <a:pt x="7614" y="1"/>
                  </a:lnTo>
                  <a:lnTo>
                    <a:pt x="7860" y="50"/>
                  </a:lnTo>
                  <a:lnTo>
                    <a:pt x="8057" y="148"/>
                  </a:lnTo>
                  <a:lnTo>
                    <a:pt x="8155" y="345"/>
                  </a:lnTo>
                  <a:lnTo>
                    <a:pt x="8204" y="590"/>
                  </a:lnTo>
                  <a:lnTo>
                    <a:pt x="8204" y="7615"/>
                  </a:lnTo>
                  <a:lnTo>
                    <a:pt x="8204" y="7615"/>
                  </a:lnTo>
                  <a:lnTo>
                    <a:pt x="8155" y="7861"/>
                  </a:lnTo>
                  <a:lnTo>
                    <a:pt x="8057" y="8057"/>
                  </a:lnTo>
                  <a:lnTo>
                    <a:pt x="7860" y="8155"/>
                  </a:lnTo>
                  <a:lnTo>
                    <a:pt x="7614" y="8205"/>
                  </a:lnTo>
                  <a:lnTo>
                    <a:pt x="590" y="8205"/>
                  </a:lnTo>
                  <a:lnTo>
                    <a:pt x="590" y="8205"/>
                  </a:lnTo>
                  <a:lnTo>
                    <a:pt x="344" y="8155"/>
                  </a:lnTo>
                  <a:lnTo>
                    <a:pt x="148" y="8057"/>
                  </a:lnTo>
                  <a:lnTo>
                    <a:pt x="49" y="7861"/>
                  </a:lnTo>
                  <a:lnTo>
                    <a:pt x="0" y="7615"/>
                  </a:lnTo>
                  <a:lnTo>
                    <a:pt x="0" y="59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a:off x="6926250" y="12916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1618519"/>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B8FA0-FE49-DB54-6E38-AE9FE7806137}"/>
              </a:ext>
            </a:extLst>
          </p:cNvPr>
          <p:cNvSpPr>
            <a:spLocks noGrp="1"/>
          </p:cNvSpPr>
          <p:nvPr>
            <p:ph type="title"/>
          </p:nvPr>
        </p:nvSpPr>
        <p:spPr>
          <a:xfrm>
            <a:off x="2411773" y="211771"/>
            <a:ext cx="4314900" cy="648300"/>
          </a:xfrm>
        </p:spPr>
        <p:txBody>
          <a:bodyPr/>
          <a:lstStyle/>
          <a:p>
            <a:pPr algn="ctr"/>
            <a:r>
              <a:rPr lang="en-US" sz="2400"/>
              <a:t>Homepage</a:t>
            </a:r>
            <a:endParaRPr lang="en-US"/>
          </a:p>
        </p:txBody>
      </p:sp>
      <p:pic>
        <p:nvPicPr>
          <p:cNvPr id="5" name="Picture 4">
            <a:extLst>
              <a:ext uri="{FF2B5EF4-FFF2-40B4-BE49-F238E27FC236}">
                <a16:creationId xmlns:a16="http://schemas.microsoft.com/office/drawing/2014/main" id="{56BDECAE-5447-A0AF-B218-DB50824CBE92}"/>
              </a:ext>
            </a:extLst>
          </p:cNvPr>
          <p:cNvPicPr>
            <a:picLocks noChangeAspect="1"/>
          </p:cNvPicPr>
          <p:nvPr/>
        </p:nvPicPr>
        <p:blipFill>
          <a:blip r:embed="rId2"/>
          <a:stretch>
            <a:fillRect/>
          </a:stretch>
        </p:blipFill>
        <p:spPr>
          <a:xfrm>
            <a:off x="819767" y="860071"/>
            <a:ext cx="7499268" cy="3814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0310111"/>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B8FA0-FE49-DB54-6E38-AE9FE7806137}"/>
              </a:ext>
            </a:extLst>
          </p:cNvPr>
          <p:cNvSpPr>
            <a:spLocks noGrp="1"/>
          </p:cNvSpPr>
          <p:nvPr>
            <p:ph type="title"/>
          </p:nvPr>
        </p:nvSpPr>
        <p:spPr>
          <a:xfrm>
            <a:off x="2411964" y="211771"/>
            <a:ext cx="4314900" cy="648300"/>
          </a:xfrm>
        </p:spPr>
        <p:txBody>
          <a:bodyPr/>
          <a:lstStyle/>
          <a:p>
            <a:pPr algn="ctr"/>
            <a:r>
              <a:rPr lang="en-US" sz="2400"/>
              <a:t>Package Status</a:t>
            </a:r>
            <a:endParaRPr lang="en-US"/>
          </a:p>
        </p:txBody>
      </p:sp>
      <p:pic>
        <p:nvPicPr>
          <p:cNvPr id="5" name="Picture 4">
            <a:extLst>
              <a:ext uri="{FF2B5EF4-FFF2-40B4-BE49-F238E27FC236}">
                <a16:creationId xmlns:a16="http://schemas.microsoft.com/office/drawing/2014/main" id="{56BDECAE-5447-A0AF-B218-DB50824CBE92}"/>
              </a:ext>
            </a:extLst>
          </p:cNvPr>
          <p:cNvPicPr>
            <a:picLocks noChangeAspect="1"/>
          </p:cNvPicPr>
          <p:nvPr/>
        </p:nvPicPr>
        <p:blipFill>
          <a:blip r:embed="rId2"/>
          <a:srcRect/>
          <a:stretch/>
        </p:blipFill>
        <p:spPr>
          <a:xfrm>
            <a:off x="1226590" y="826591"/>
            <a:ext cx="6688183" cy="4203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780052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B8FA0-FE49-DB54-6E38-AE9FE7806137}"/>
              </a:ext>
            </a:extLst>
          </p:cNvPr>
          <p:cNvSpPr>
            <a:spLocks noGrp="1"/>
          </p:cNvSpPr>
          <p:nvPr>
            <p:ph type="title"/>
          </p:nvPr>
        </p:nvSpPr>
        <p:spPr>
          <a:xfrm>
            <a:off x="2411964" y="211771"/>
            <a:ext cx="4314900" cy="648300"/>
          </a:xfrm>
        </p:spPr>
        <p:txBody>
          <a:bodyPr/>
          <a:lstStyle/>
          <a:p>
            <a:pPr algn="ctr"/>
            <a:r>
              <a:rPr lang="en-US" sz="2400"/>
              <a:t>Package Not Found</a:t>
            </a:r>
            <a:endParaRPr lang="en-US"/>
          </a:p>
        </p:txBody>
      </p:sp>
      <p:pic>
        <p:nvPicPr>
          <p:cNvPr id="5" name="Picture 4">
            <a:extLst>
              <a:ext uri="{FF2B5EF4-FFF2-40B4-BE49-F238E27FC236}">
                <a16:creationId xmlns:a16="http://schemas.microsoft.com/office/drawing/2014/main" id="{56BDECAE-5447-A0AF-B218-DB50824CBE92}"/>
              </a:ext>
            </a:extLst>
          </p:cNvPr>
          <p:cNvPicPr>
            <a:picLocks noChangeAspect="1"/>
          </p:cNvPicPr>
          <p:nvPr/>
        </p:nvPicPr>
        <p:blipFill>
          <a:blip r:embed="rId2"/>
          <a:srcRect/>
          <a:stretch/>
        </p:blipFill>
        <p:spPr>
          <a:xfrm>
            <a:off x="1230219" y="864118"/>
            <a:ext cx="6688183" cy="41839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6876025"/>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theme/theme1.xml><?xml version="1.0" encoding="utf-8"?>
<a:theme xmlns:a="http://schemas.openxmlformats.org/drawingml/2006/main" name="Packaging and Shipping Business Plan by Slidesgo">
  <a:themeElements>
    <a:clrScheme name="Simple Light">
      <a:dk1>
        <a:srgbClr val="3F3D3D"/>
      </a:dk1>
      <a:lt1>
        <a:srgbClr val="C9C3C3"/>
      </a:lt1>
      <a:dk2>
        <a:srgbClr val="E0DDDD"/>
      </a:dk2>
      <a:lt2>
        <a:srgbClr val="313030"/>
      </a:lt2>
      <a:accent1>
        <a:srgbClr val="FFFFFF"/>
      </a:accent1>
      <a:accent2>
        <a:srgbClr val="FFFFFF"/>
      </a:accent2>
      <a:accent3>
        <a:srgbClr val="FFFFFF"/>
      </a:accent3>
      <a:accent4>
        <a:srgbClr val="FFFFFF"/>
      </a:accent4>
      <a:accent5>
        <a:srgbClr val="FFFFFF"/>
      </a:accent5>
      <a:accent6>
        <a:srgbClr val="FFFFFF"/>
      </a:accent6>
      <a:hlink>
        <a:srgbClr val="3F3D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19</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Packaging and Shipping Business Plan by Slidesgo</vt:lpstr>
      <vt:lpstr>UPS project</vt:lpstr>
      <vt:lpstr>02</vt:lpstr>
      <vt:lpstr>Introduction</vt:lpstr>
      <vt:lpstr>What application does?</vt:lpstr>
      <vt:lpstr>Website Integration</vt:lpstr>
      <vt:lpstr>Website Integration</vt:lpstr>
      <vt:lpstr>Homepage</vt:lpstr>
      <vt:lpstr>Package Status</vt:lpstr>
      <vt:lpstr>Package Not Found</vt:lpstr>
      <vt:lpstr>Rating</vt:lpstr>
      <vt:lpstr>Contact Us</vt:lpstr>
      <vt:lpstr>Database connection</vt:lpstr>
      <vt:lpstr>Database benefits  Storing data            Query-able                  Easy to use                                          Performance                                  Accessibility                                                   A user privilege                                                                    Security  </vt:lpstr>
      <vt:lpstr>Database connection</vt:lpstr>
      <vt:lpstr>PowerPoint Presentation</vt:lpstr>
      <vt:lpstr>Python code</vt:lpstr>
      <vt:lpstr>Database</vt:lpstr>
      <vt:lpstr>Driver Detection</vt:lpstr>
      <vt:lpstr>Driver Detection</vt:lpstr>
      <vt:lpstr>Passiac County</vt:lpstr>
      <vt:lpstr>Our process</vt:lpstr>
      <vt:lpstr>Reusable Rugged Folder</vt:lpstr>
      <vt:lpstr>PowerPoint Presentation</vt:lpstr>
      <vt:lpstr>Reusable Rugged Folder</vt:lpstr>
      <vt:lpstr>Conclusion</vt:lpstr>
      <vt:lpstr>Conclusion</vt:lpstr>
      <vt:lpstr>Our team</vt:lpstr>
      <vt:lpstr>Thanks!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UPS project</dc:title>
  <cp:revision>1</cp:revision>
  <dcterms:modified xsi:type="dcterms:W3CDTF">2023-05-19T15:14:06Z</dcterms:modified>
</cp:coreProperties>
</file>